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290050" cy="6480175"/>
  <p:notesSz cx="7099300" cy="10234613"/>
  <p:defaultTextStyle>
    <a:defPPr>
      <a:defRPr lang="en-US"/>
    </a:defPPr>
    <a:lvl1pPr algn="l" defTabSz="957263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+mn-cs"/>
      </a:defRPr>
    </a:lvl1pPr>
    <a:lvl2pPr marL="477838" indent="-20638" algn="l" defTabSz="957263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+mn-cs"/>
      </a:defRPr>
    </a:lvl2pPr>
    <a:lvl3pPr marL="957263" indent="-42863" algn="l" defTabSz="957263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+mn-cs"/>
      </a:defRPr>
    </a:lvl3pPr>
    <a:lvl4pPr marL="1435100" indent="-63500" algn="l" defTabSz="957263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+mn-cs"/>
      </a:defRPr>
    </a:lvl4pPr>
    <a:lvl5pPr marL="1914525" indent="-85725" algn="l" defTabSz="957263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2" userDrawn="1">
          <p15:clr>
            <a:srgbClr val="A4A3A4"/>
          </p15:clr>
        </p15:guide>
        <p15:guide id="2" pos="29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61" autoAdjust="0"/>
    <p:restoredTop sz="94660"/>
  </p:normalViewPr>
  <p:slideViewPr>
    <p:cSldViewPr>
      <p:cViewPr varScale="1">
        <p:scale>
          <a:sx n="112" d="100"/>
          <a:sy n="112" d="100"/>
        </p:scale>
        <p:origin x="984" y="102"/>
      </p:cViewPr>
      <p:guideLst>
        <p:guide orient="horz" pos="2042"/>
        <p:guide pos="292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defTabSz="1037320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defTabSz="1037320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49F7CEE3-F3F8-4752-9AAC-D7DF4B7EBDBA}" type="datetimeFigureOut">
              <a:rPr lang="en-AU"/>
              <a:pPr>
                <a:defRPr/>
              </a:pPr>
              <a:t>12/08/2024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00100" y="768350"/>
            <a:ext cx="54991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en-A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A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defTabSz="1037320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defTabSz="1037320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8395F841-1BB2-4B50-A75E-B545C2EBC06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596968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57263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77838" algn="l" defTabSz="957263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57263" algn="l" defTabSz="957263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35100" algn="l" defTabSz="957263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14525" algn="l" defTabSz="957263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394107" algn="l" defTabSz="95764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72929" algn="l" defTabSz="95764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51750" algn="l" defTabSz="95764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30572" algn="l" defTabSz="95764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800100" y="768350"/>
            <a:ext cx="5499100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AU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036907" fontAlgn="base">
              <a:spcBef>
                <a:spcPct val="0"/>
              </a:spcBef>
              <a:spcAft>
                <a:spcPct val="0"/>
              </a:spcAft>
              <a:defRPr/>
            </a:pPr>
            <a:fld id="{6BA55AC5-B432-4D64-A905-B0474B6E726B}" type="slidenum">
              <a:rPr lang="en-AU"/>
              <a:pPr defTabSz="1036907"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6755" y="2013056"/>
            <a:ext cx="7896543" cy="13890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93509" y="3672101"/>
            <a:ext cx="6503035" cy="16560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2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849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77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69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62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54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47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39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52CA2-A4DB-486D-8A56-5286B3954971}" type="datetimeFigureOut">
              <a:rPr lang="en-AU"/>
              <a:pPr>
                <a:defRPr/>
              </a:pPr>
              <a:t>12/08/2024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10E48-8C6F-4754-A440-A06BCB2A8F2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B5391-AE29-429F-BAB8-C1285BA4CC69}" type="datetimeFigureOut">
              <a:rPr lang="en-AU"/>
              <a:pPr>
                <a:defRPr/>
              </a:pPr>
              <a:t>12/08/2024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5E966-1094-4DFC-A31F-0F07656D33F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5289" y="259512"/>
            <a:ext cx="2090261" cy="552914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4502" y="259512"/>
            <a:ext cx="6115950" cy="552914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A4185-EAB0-4491-9945-1EF6B220075C}" type="datetimeFigureOut">
              <a:rPr lang="en-AU"/>
              <a:pPr>
                <a:defRPr/>
              </a:pPr>
              <a:t>12/08/2024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BFE08-B8B5-4B36-B65E-0A136CBB3A7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D6E8F-8D2D-480B-9312-610CC19D783E}" type="datetimeFigureOut">
              <a:rPr lang="en-AU"/>
              <a:pPr>
                <a:defRPr/>
              </a:pPr>
              <a:t>12/08/2024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22B19-1AE3-4372-A901-6826B709E0E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3852" y="4164115"/>
            <a:ext cx="7896543" cy="1287034"/>
          </a:xfrm>
        </p:spPr>
        <p:txBody>
          <a:bodyPr anchor="t"/>
          <a:lstStyle>
            <a:lvl1pPr algn="l">
              <a:defRPr sz="432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852" y="2746576"/>
            <a:ext cx="7896543" cy="1417538"/>
          </a:xfrm>
        </p:spPr>
        <p:txBody>
          <a:bodyPr anchor="b"/>
          <a:lstStyle>
            <a:lvl1pPr marL="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1pPr>
            <a:lvl2pPr marL="492468" indent="0">
              <a:buNone/>
              <a:defRPr sz="1954">
                <a:solidFill>
                  <a:schemeClr val="tx1">
                    <a:tint val="75000"/>
                  </a:schemeClr>
                </a:solidFill>
              </a:defRPr>
            </a:lvl2pPr>
            <a:lvl3pPr marL="984937" indent="0">
              <a:buNone/>
              <a:defRPr sz="1646">
                <a:solidFill>
                  <a:schemeClr val="tx1">
                    <a:tint val="75000"/>
                  </a:schemeClr>
                </a:solidFill>
              </a:defRPr>
            </a:lvl3pPr>
            <a:lvl4pPr marL="1477404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19698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46233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2954807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44727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3939743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AAE01-0301-4469-B53B-E2B7E48626ED}" type="datetimeFigureOut">
              <a:rPr lang="en-AU"/>
              <a:pPr>
                <a:defRPr/>
              </a:pPr>
              <a:t>12/08/2024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29355-2E7F-4DAF-BD4F-C6F012D50C8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506" y="1512044"/>
            <a:ext cx="4103105" cy="4276616"/>
          </a:xfrm>
        </p:spPr>
        <p:txBody>
          <a:bodyPr/>
          <a:lstStyle>
            <a:lvl1pPr>
              <a:defRPr sz="2983"/>
            </a:lvl1pPr>
            <a:lvl2pPr>
              <a:defRPr sz="2571"/>
            </a:lvl2pPr>
            <a:lvl3pPr>
              <a:defRPr sz="2160"/>
            </a:lvl3pPr>
            <a:lvl4pPr>
              <a:defRPr sz="1954"/>
            </a:lvl4pPr>
            <a:lvl5pPr>
              <a:defRPr sz="1954"/>
            </a:lvl5pPr>
            <a:lvl6pPr>
              <a:defRPr sz="1954"/>
            </a:lvl6pPr>
            <a:lvl7pPr>
              <a:defRPr sz="1954"/>
            </a:lvl7pPr>
            <a:lvl8pPr>
              <a:defRPr sz="1954"/>
            </a:lvl8pPr>
            <a:lvl9pPr>
              <a:defRPr sz="195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2445" y="1512044"/>
            <a:ext cx="4103105" cy="4276616"/>
          </a:xfrm>
        </p:spPr>
        <p:txBody>
          <a:bodyPr/>
          <a:lstStyle>
            <a:lvl1pPr>
              <a:defRPr sz="2983"/>
            </a:lvl1pPr>
            <a:lvl2pPr>
              <a:defRPr sz="2571"/>
            </a:lvl2pPr>
            <a:lvl3pPr>
              <a:defRPr sz="2160"/>
            </a:lvl3pPr>
            <a:lvl4pPr>
              <a:defRPr sz="1954"/>
            </a:lvl4pPr>
            <a:lvl5pPr>
              <a:defRPr sz="1954"/>
            </a:lvl5pPr>
            <a:lvl6pPr>
              <a:defRPr sz="1954"/>
            </a:lvl6pPr>
            <a:lvl7pPr>
              <a:defRPr sz="1954"/>
            </a:lvl7pPr>
            <a:lvl8pPr>
              <a:defRPr sz="1954"/>
            </a:lvl8pPr>
            <a:lvl9pPr>
              <a:defRPr sz="195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E8435-EBC1-4D82-A2C7-6FBE661AA70C}" type="datetimeFigureOut">
              <a:rPr lang="en-AU"/>
              <a:pPr>
                <a:defRPr/>
              </a:pPr>
              <a:t>12/08/2024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92A4F-06D3-47E9-B4FE-96A62DF9A30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4504" y="1450541"/>
            <a:ext cx="4104719" cy="604515"/>
          </a:xfrm>
        </p:spPr>
        <p:txBody>
          <a:bodyPr anchor="b"/>
          <a:lstStyle>
            <a:lvl1pPr marL="0" indent="0">
              <a:buNone/>
              <a:defRPr sz="2571" b="1"/>
            </a:lvl1pPr>
            <a:lvl2pPr marL="492468" indent="0">
              <a:buNone/>
              <a:defRPr sz="2160" b="1"/>
            </a:lvl2pPr>
            <a:lvl3pPr marL="984937" indent="0">
              <a:buNone/>
              <a:defRPr sz="1954" b="1"/>
            </a:lvl3pPr>
            <a:lvl4pPr marL="1477404" indent="0">
              <a:buNone/>
              <a:defRPr sz="1646" b="1"/>
            </a:lvl4pPr>
            <a:lvl5pPr marL="1969872" indent="0">
              <a:buNone/>
              <a:defRPr sz="1646" b="1"/>
            </a:lvl5pPr>
            <a:lvl6pPr marL="2462339" indent="0">
              <a:buNone/>
              <a:defRPr sz="1646" b="1"/>
            </a:lvl6pPr>
            <a:lvl7pPr marL="2954807" indent="0">
              <a:buNone/>
              <a:defRPr sz="1646" b="1"/>
            </a:lvl7pPr>
            <a:lvl8pPr marL="3447275" indent="0">
              <a:buNone/>
              <a:defRPr sz="1646" b="1"/>
            </a:lvl8pPr>
            <a:lvl9pPr marL="3939743" indent="0">
              <a:buNone/>
              <a:defRPr sz="1646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4" y="2055056"/>
            <a:ext cx="4104719" cy="3733601"/>
          </a:xfrm>
        </p:spPr>
        <p:txBody>
          <a:bodyPr/>
          <a:lstStyle>
            <a:lvl1pPr>
              <a:defRPr sz="2571"/>
            </a:lvl1pPr>
            <a:lvl2pPr>
              <a:defRPr sz="2160"/>
            </a:lvl2pPr>
            <a:lvl3pPr>
              <a:defRPr sz="1954"/>
            </a:lvl3pPr>
            <a:lvl4pPr>
              <a:defRPr sz="1646"/>
            </a:lvl4pPr>
            <a:lvl5pPr>
              <a:defRPr sz="1646"/>
            </a:lvl5pPr>
            <a:lvl6pPr>
              <a:defRPr sz="1646"/>
            </a:lvl6pPr>
            <a:lvl7pPr>
              <a:defRPr sz="1646"/>
            </a:lvl7pPr>
            <a:lvl8pPr>
              <a:defRPr sz="1646"/>
            </a:lvl8pPr>
            <a:lvl9pPr>
              <a:defRPr sz="164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218" y="1450541"/>
            <a:ext cx="4106331" cy="604515"/>
          </a:xfrm>
        </p:spPr>
        <p:txBody>
          <a:bodyPr anchor="b"/>
          <a:lstStyle>
            <a:lvl1pPr marL="0" indent="0">
              <a:buNone/>
              <a:defRPr sz="2571" b="1"/>
            </a:lvl1pPr>
            <a:lvl2pPr marL="492468" indent="0">
              <a:buNone/>
              <a:defRPr sz="2160" b="1"/>
            </a:lvl2pPr>
            <a:lvl3pPr marL="984937" indent="0">
              <a:buNone/>
              <a:defRPr sz="1954" b="1"/>
            </a:lvl3pPr>
            <a:lvl4pPr marL="1477404" indent="0">
              <a:buNone/>
              <a:defRPr sz="1646" b="1"/>
            </a:lvl4pPr>
            <a:lvl5pPr marL="1969872" indent="0">
              <a:buNone/>
              <a:defRPr sz="1646" b="1"/>
            </a:lvl5pPr>
            <a:lvl6pPr marL="2462339" indent="0">
              <a:buNone/>
              <a:defRPr sz="1646" b="1"/>
            </a:lvl6pPr>
            <a:lvl7pPr marL="2954807" indent="0">
              <a:buNone/>
              <a:defRPr sz="1646" b="1"/>
            </a:lvl7pPr>
            <a:lvl8pPr marL="3447275" indent="0">
              <a:buNone/>
              <a:defRPr sz="1646" b="1"/>
            </a:lvl8pPr>
            <a:lvl9pPr marL="3939743" indent="0">
              <a:buNone/>
              <a:defRPr sz="1646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218" y="2055056"/>
            <a:ext cx="4106331" cy="3733601"/>
          </a:xfrm>
        </p:spPr>
        <p:txBody>
          <a:bodyPr/>
          <a:lstStyle>
            <a:lvl1pPr>
              <a:defRPr sz="2571"/>
            </a:lvl1pPr>
            <a:lvl2pPr>
              <a:defRPr sz="2160"/>
            </a:lvl2pPr>
            <a:lvl3pPr>
              <a:defRPr sz="1954"/>
            </a:lvl3pPr>
            <a:lvl4pPr>
              <a:defRPr sz="1646"/>
            </a:lvl4pPr>
            <a:lvl5pPr>
              <a:defRPr sz="1646"/>
            </a:lvl5pPr>
            <a:lvl6pPr>
              <a:defRPr sz="1646"/>
            </a:lvl6pPr>
            <a:lvl7pPr>
              <a:defRPr sz="1646"/>
            </a:lvl7pPr>
            <a:lvl8pPr>
              <a:defRPr sz="1646"/>
            </a:lvl8pPr>
            <a:lvl9pPr>
              <a:defRPr sz="164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70314-0842-45D6-AD33-3779A899FD0C}" type="datetimeFigureOut">
              <a:rPr lang="en-AU"/>
              <a:pPr>
                <a:defRPr/>
              </a:pPr>
              <a:t>12/08/2024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C5DBD-470F-4179-83A2-F712195E801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E2533-9ABC-42C1-B4C5-A48890B3EC2E}" type="datetimeFigureOut">
              <a:rPr lang="en-AU"/>
              <a:pPr>
                <a:defRPr/>
              </a:pPr>
              <a:t>12/08/2024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E6669-F97A-487F-8D83-EBC0FC75AE9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EAD7B-6D5A-4FEC-9972-94C7E2E24D26}" type="datetimeFigureOut">
              <a:rPr lang="en-AU"/>
              <a:pPr>
                <a:defRPr/>
              </a:pPr>
              <a:t>12/08/2024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1515B-07DA-4151-AF31-271B9EEBE82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505" y="258006"/>
            <a:ext cx="3056362" cy="1098030"/>
          </a:xfrm>
        </p:spPr>
        <p:txBody>
          <a:bodyPr anchor="b"/>
          <a:lstStyle>
            <a:lvl1pPr algn="l">
              <a:defRPr sz="216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2153" y="258008"/>
            <a:ext cx="5193396" cy="5530650"/>
          </a:xfrm>
        </p:spPr>
        <p:txBody>
          <a:bodyPr/>
          <a:lstStyle>
            <a:lvl1pPr>
              <a:defRPr sz="3497"/>
            </a:lvl1pPr>
            <a:lvl2pPr>
              <a:defRPr sz="2983"/>
            </a:lvl2pPr>
            <a:lvl3pPr>
              <a:defRPr sz="2571"/>
            </a:lvl3pPr>
            <a:lvl4pPr>
              <a:defRPr sz="2160"/>
            </a:lvl4pPr>
            <a:lvl5pPr>
              <a:defRPr sz="2160"/>
            </a:lvl5pPr>
            <a:lvl6pPr>
              <a:defRPr sz="2160"/>
            </a:lvl6pPr>
            <a:lvl7pPr>
              <a:defRPr sz="2160"/>
            </a:lvl7pPr>
            <a:lvl8pPr>
              <a:defRPr sz="2160"/>
            </a:lvl8pPr>
            <a:lvl9pPr>
              <a:defRPr sz="216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505" y="1356038"/>
            <a:ext cx="3056362" cy="4432620"/>
          </a:xfrm>
        </p:spPr>
        <p:txBody>
          <a:bodyPr/>
          <a:lstStyle>
            <a:lvl1pPr marL="0" indent="0">
              <a:buNone/>
              <a:defRPr sz="1543"/>
            </a:lvl1pPr>
            <a:lvl2pPr marL="492468" indent="0">
              <a:buNone/>
              <a:defRPr sz="1337"/>
            </a:lvl2pPr>
            <a:lvl3pPr marL="984937" indent="0">
              <a:buNone/>
              <a:defRPr sz="1029"/>
            </a:lvl3pPr>
            <a:lvl4pPr marL="1477404" indent="0">
              <a:buNone/>
              <a:defRPr sz="1029"/>
            </a:lvl4pPr>
            <a:lvl5pPr marL="1969872" indent="0">
              <a:buNone/>
              <a:defRPr sz="1029"/>
            </a:lvl5pPr>
            <a:lvl6pPr marL="2462339" indent="0">
              <a:buNone/>
              <a:defRPr sz="1029"/>
            </a:lvl6pPr>
            <a:lvl7pPr marL="2954807" indent="0">
              <a:buNone/>
              <a:defRPr sz="1029"/>
            </a:lvl7pPr>
            <a:lvl8pPr marL="3447275" indent="0">
              <a:buNone/>
              <a:defRPr sz="1029"/>
            </a:lvl8pPr>
            <a:lvl9pPr marL="3939743" indent="0">
              <a:buNone/>
              <a:defRPr sz="1029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152B4-B285-4970-AE90-C7FC1AEB8EEC}" type="datetimeFigureOut">
              <a:rPr lang="en-AU"/>
              <a:pPr>
                <a:defRPr/>
              </a:pPr>
              <a:t>12/08/2024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DEC06-B33A-46AE-8254-895A0182C97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0916" y="4536125"/>
            <a:ext cx="5574030" cy="535515"/>
          </a:xfrm>
        </p:spPr>
        <p:txBody>
          <a:bodyPr anchor="b"/>
          <a:lstStyle>
            <a:lvl1pPr algn="l">
              <a:defRPr sz="216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0916" y="579017"/>
            <a:ext cx="5574030" cy="3888105"/>
          </a:xfrm>
        </p:spPr>
        <p:txBody>
          <a:bodyPr rtlCol="0">
            <a:normAutofit/>
          </a:bodyPr>
          <a:lstStyle>
            <a:lvl1pPr marL="0" indent="0">
              <a:buNone/>
              <a:defRPr sz="3497"/>
            </a:lvl1pPr>
            <a:lvl2pPr marL="492468" indent="0">
              <a:buNone/>
              <a:defRPr sz="2983"/>
            </a:lvl2pPr>
            <a:lvl3pPr marL="984937" indent="0">
              <a:buNone/>
              <a:defRPr sz="2571"/>
            </a:lvl3pPr>
            <a:lvl4pPr marL="1477404" indent="0">
              <a:buNone/>
              <a:defRPr sz="2160"/>
            </a:lvl4pPr>
            <a:lvl5pPr marL="1969872" indent="0">
              <a:buNone/>
              <a:defRPr sz="2160"/>
            </a:lvl5pPr>
            <a:lvl6pPr marL="2462339" indent="0">
              <a:buNone/>
              <a:defRPr sz="2160"/>
            </a:lvl6pPr>
            <a:lvl7pPr marL="2954807" indent="0">
              <a:buNone/>
              <a:defRPr sz="2160"/>
            </a:lvl7pPr>
            <a:lvl8pPr marL="3447275" indent="0">
              <a:buNone/>
              <a:defRPr sz="2160"/>
            </a:lvl8pPr>
            <a:lvl9pPr marL="3939743" indent="0">
              <a:buNone/>
              <a:defRPr sz="2160"/>
            </a:lvl9pPr>
          </a:lstStyle>
          <a:p>
            <a:pPr lvl="0"/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0916" y="5071639"/>
            <a:ext cx="5574030" cy="760520"/>
          </a:xfrm>
        </p:spPr>
        <p:txBody>
          <a:bodyPr/>
          <a:lstStyle>
            <a:lvl1pPr marL="0" indent="0">
              <a:buNone/>
              <a:defRPr sz="1543"/>
            </a:lvl1pPr>
            <a:lvl2pPr marL="492468" indent="0">
              <a:buNone/>
              <a:defRPr sz="1337"/>
            </a:lvl2pPr>
            <a:lvl3pPr marL="984937" indent="0">
              <a:buNone/>
              <a:defRPr sz="1029"/>
            </a:lvl3pPr>
            <a:lvl4pPr marL="1477404" indent="0">
              <a:buNone/>
              <a:defRPr sz="1029"/>
            </a:lvl4pPr>
            <a:lvl5pPr marL="1969872" indent="0">
              <a:buNone/>
              <a:defRPr sz="1029"/>
            </a:lvl5pPr>
            <a:lvl6pPr marL="2462339" indent="0">
              <a:buNone/>
              <a:defRPr sz="1029"/>
            </a:lvl6pPr>
            <a:lvl7pPr marL="2954807" indent="0">
              <a:buNone/>
              <a:defRPr sz="1029"/>
            </a:lvl7pPr>
            <a:lvl8pPr marL="3447275" indent="0">
              <a:buNone/>
              <a:defRPr sz="1029"/>
            </a:lvl8pPr>
            <a:lvl9pPr marL="3939743" indent="0">
              <a:buNone/>
              <a:defRPr sz="1029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EACB9-563B-45F9-978C-3A8283CA8AFE}" type="datetimeFigureOut">
              <a:rPr lang="en-AU"/>
              <a:pPr>
                <a:defRPr/>
              </a:pPr>
              <a:t>12/08/2024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8F45B-3BD1-4519-9E62-0B021F56F1C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5139" y="259600"/>
            <a:ext cx="8359775" cy="107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64" tIns="47883" rIns="95764" bIns="4788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65139" y="1511878"/>
            <a:ext cx="8359775" cy="4276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64" tIns="47883" rIns="95764" bIns="478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5139" y="6006693"/>
            <a:ext cx="2166937" cy="344499"/>
          </a:xfrm>
          <a:prstGeom prst="rect">
            <a:avLst/>
          </a:prstGeom>
        </p:spPr>
        <p:txBody>
          <a:bodyPr vert="horz" lIns="95764" tIns="47883" rIns="95764" bIns="47883" rtlCol="0" anchor="ctr"/>
          <a:lstStyle>
            <a:lvl1pPr algn="l" defTabSz="984937" fontAlgn="auto">
              <a:spcBef>
                <a:spcPts val="0"/>
              </a:spcBef>
              <a:spcAft>
                <a:spcPts val="0"/>
              </a:spcAft>
              <a:defRPr sz="1337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5392DC7-E529-497A-B569-B2CDA7466F62}" type="datetimeFigureOut">
              <a:rPr lang="en-AU"/>
              <a:pPr>
                <a:defRPr/>
              </a:pPr>
              <a:t>12/08/2024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73414" y="6006693"/>
            <a:ext cx="2943225" cy="344499"/>
          </a:xfrm>
          <a:prstGeom prst="rect">
            <a:avLst/>
          </a:prstGeom>
        </p:spPr>
        <p:txBody>
          <a:bodyPr vert="horz" lIns="95764" tIns="47883" rIns="95764" bIns="47883" rtlCol="0" anchor="ctr"/>
          <a:lstStyle>
            <a:lvl1pPr algn="ctr" defTabSz="984937" fontAlgn="auto">
              <a:spcBef>
                <a:spcPts val="0"/>
              </a:spcBef>
              <a:spcAft>
                <a:spcPts val="0"/>
              </a:spcAft>
              <a:defRPr sz="1337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57975" y="6006693"/>
            <a:ext cx="2166938" cy="344499"/>
          </a:xfrm>
          <a:prstGeom prst="rect">
            <a:avLst/>
          </a:prstGeom>
        </p:spPr>
        <p:txBody>
          <a:bodyPr vert="horz" lIns="95764" tIns="47883" rIns="95764" bIns="47883" rtlCol="0" anchor="ctr"/>
          <a:lstStyle>
            <a:lvl1pPr algn="r" defTabSz="984937" fontAlgn="auto">
              <a:spcBef>
                <a:spcPts val="0"/>
              </a:spcBef>
              <a:spcAft>
                <a:spcPts val="0"/>
              </a:spcAft>
              <a:defRPr sz="1337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6784918-4AD7-4A37-B502-04392736325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984545" rtl="0" eaLnBrk="0" fontAlgn="base" hangingPunct="0">
        <a:spcBef>
          <a:spcPct val="0"/>
        </a:spcBef>
        <a:spcAft>
          <a:spcPct val="0"/>
        </a:spcAft>
        <a:defRPr sz="473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84545" rtl="0" eaLnBrk="0" fontAlgn="base" hangingPunct="0">
        <a:spcBef>
          <a:spcPct val="0"/>
        </a:spcBef>
        <a:spcAft>
          <a:spcPct val="0"/>
        </a:spcAft>
        <a:defRPr sz="4731">
          <a:solidFill>
            <a:schemeClr val="tx1"/>
          </a:solidFill>
          <a:latin typeface="Calibri" pitchFamily="34" charset="0"/>
        </a:defRPr>
      </a:lvl2pPr>
      <a:lvl3pPr algn="ctr" defTabSz="984545" rtl="0" eaLnBrk="0" fontAlgn="base" hangingPunct="0">
        <a:spcBef>
          <a:spcPct val="0"/>
        </a:spcBef>
        <a:spcAft>
          <a:spcPct val="0"/>
        </a:spcAft>
        <a:defRPr sz="4731">
          <a:solidFill>
            <a:schemeClr val="tx1"/>
          </a:solidFill>
          <a:latin typeface="Calibri" pitchFamily="34" charset="0"/>
        </a:defRPr>
      </a:lvl3pPr>
      <a:lvl4pPr algn="ctr" defTabSz="984545" rtl="0" eaLnBrk="0" fontAlgn="base" hangingPunct="0">
        <a:spcBef>
          <a:spcPct val="0"/>
        </a:spcBef>
        <a:spcAft>
          <a:spcPct val="0"/>
        </a:spcAft>
        <a:defRPr sz="4731">
          <a:solidFill>
            <a:schemeClr val="tx1"/>
          </a:solidFill>
          <a:latin typeface="Calibri" pitchFamily="34" charset="0"/>
        </a:defRPr>
      </a:lvl4pPr>
      <a:lvl5pPr algn="ctr" defTabSz="984545" rtl="0" eaLnBrk="0" fontAlgn="base" hangingPunct="0">
        <a:spcBef>
          <a:spcPct val="0"/>
        </a:spcBef>
        <a:spcAft>
          <a:spcPct val="0"/>
        </a:spcAft>
        <a:defRPr sz="4731">
          <a:solidFill>
            <a:schemeClr val="tx1"/>
          </a:solidFill>
          <a:latin typeface="Calibri" pitchFamily="34" charset="0"/>
        </a:defRPr>
      </a:lvl5pPr>
      <a:lvl6pPr marL="470230" algn="ctr" defTabSz="984545" rtl="0" fontAlgn="base">
        <a:spcBef>
          <a:spcPct val="0"/>
        </a:spcBef>
        <a:spcAft>
          <a:spcPct val="0"/>
        </a:spcAft>
        <a:defRPr sz="4731">
          <a:solidFill>
            <a:schemeClr val="tx1"/>
          </a:solidFill>
          <a:latin typeface="Calibri" pitchFamily="34" charset="0"/>
        </a:defRPr>
      </a:lvl6pPr>
      <a:lvl7pPr marL="940460" algn="ctr" defTabSz="984545" rtl="0" fontAlgn="base">
        <a:spcBef>
          <a:spcPct val="0"/>
        </a:spcBef>
        <a:spcAft>
          <a:spcPct val="0"/>
        </a:spcAft>
        <a:defRPr sz="4731">
          <a:solidFill>
            <a:schemeClr val="tx1"/>
          </a:solidFill>
          <a:latin typeface="Calibri" pitchFamily="34" charset="0"/>
        </a:defRPr>
      </a:lvl7pPr>
      <a:lvl8pPr marL="1410691" algn="ctr" defTabSz="984545" rtl="0" fontAlgn="base">
        <a:spcBef>
          <a:spcPct val="0"/>
        </a:spcBef>
        <a:spcAft>
          <a:spcPct val="0"/>
        </a:spcAft>
        <a:defRPr sz="4731">
          <a:solidFill>
            <a:schemeClr val="tx1"/>
          </a:solidFill>
          <a:latin typeface="Calibri" pitchFamily="34" charset="0"/>
        </a:defRPr>
      </a:lvl8pPr>
      <a:lvl9pPr marL="1880921" algn="ctr" defTabSz="984545" rtl="0" fontAlgn="base">
        <a:spcBef>
          <a:spcPct val="0"/>
        </a:spcBef>
        <a:spcAft>
          <a:spcPct val="0"/>
        </a:spcAft>
        <a:defRPr sz="4731">
          <a:solidFill>
            <a:schemeClr val="tx1"/>
          </a:solidFill>
          <a:latin typeface="Calibri" pitchFamily="34" charset="0"/>
        </a:defRPr>
      </a:lvl9pPr>
    </p:titleStyle>
    <p:bodyStyle>
      <a:lvl1pPr marL="369000" indent="-369000" algn="l" defTabSz="98454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497" kern="1200">
          <a:solidFill>
            <a:schemeClr val="tx1"/>
          </a:solidFill>
          <a:latin typeface="+mn-lt"/>
          <a:ea typeface="+mn-ea"/>
          <a:cs typeface="+mn-cs"/>
        </a:defRPr>
      </a:lvl1pPr>
      <a:lvl2pPr marL="800044" indent="-306956" algn="l" defTabSz="98454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983" kern="1200">
          <a:solidFill>
            <a:schemeClr val="tx1"/>
          </a:solidFill>
          <a:latin typeface="+mn-lt"/>
          <a:ea typeface="+mn-ea"/>
          <a:cs typeface="+mn-cs"/>
        </a:defRPr>
      </a:lvl2pPr>
      <a:lvl3pPr marL="1231089" indent="-244912" algn="l" defTabSz="98454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571" kern="1200">
          <a:solidFill>
            <a:schemeClr val="tx1"/>
          </a:solidFill>
          <a:latin typeface="+mn-lt"/>
          <a:ea typeface="+mn-ea"/>
          <a:cs typeface="+mn-cs"/>
        </a:defRPr>
      </a:lvl3pPr>
      <a:lvl4pPr marL="1722545" indent="-244912" algn="l" defTabSz="98454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215634" indent="-244912" algn="l" defTabSz="98454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08573" indent="-246234" algn="l" defTabSz="984937" rtl="0" eaLnBrk="1" latinLnBrk="0" hangingPunct="1">
        <a:spcBef>
          <a:spcPct val="20000"/>
        </a:spcBef>
        <a:buFont typeface="Arial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01042" indent="-246234" algn="l" defTabSz="984937" rtl="0" eaLnBrk="1" latinLnBrk="0" hangingPunct="1">
        <a:spcBef>
          <a:spcPct val="20000"/>
        </a:spcBef>
        <a:buFont typeface="Arial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693509" indent="-246234" algn="l" defTabSz="984937" rtl="0" eaLnBrk="1" latinLnBrk="0" hangingPunct="1">
        <a:spcBef>
          <a:spcPct val="20000"/>
        </a:spcBef>
        <a:buFont typeface="Arial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185978" indent="-246234" algn="l" defTabSz="984937" rtl="0" eaLnBrk="1" latinLnBrk="0" hangingPunct="1">
        <a:spcBef>
          <a:spcPct val="20000"/>
        </a:spcBef>
        <a:buFont typeface="Arial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4937" rtl="0" eaLnBrk="1" latinLnBrk="0" hangingPunct="1">
        <a:defRPr sz="1954" kern="1200">
          <a:solidFill>
            <a:schemeClr val="tx1"/>
          </a:solidFill>
          <a:latin typeface="+mn-lt"/>
          <a:ea typeface="+mn-ea"/>
          <a:cs typeface="+mn-cs"/>
        </a:defRPr>
      </a:lvl1pPr>
      <a:lvl2pPr marL="492468" algn="l" defTabSz="984937" rtl="0" eaLnBrk="1" latinLnBrk="0" hangingPunct="1">
        <a:defRPr sz="1954" kern="1200">
          <a:solidFill>
            <a:schemeClr val="tx1"/>
          </a:solidFill>
          <a:latin typeface="+mn-lt"/>
          <a:ea typeface="+mn-ea"/>
          <a:cs typeface="+mn-cs"/>
        </a:defRPr>
      </a:lvl2pPr>
      <a:lvl3pPr marL="984937" algn="l" defTabSz="984937" rtl="0" eaLnBrk="1" latinLnBrk="0" hangingPunct="1">
        <a:defRPr sz="1954" kern="1200">
          <a:solidFill>
            <a:schemeClr val="tx1"/>
          </a:solidFill>
          <a:latin typeface="+mn-lt"/>
          <a:ea typeface="+mn-ea"/>
          <a:cs typeface="+mn-cs"/>
        </a:defRPr>
      </a:lvl3pPr>
      <a:lvl4pPr marL="1477404" algn="l" defTabSz="984937" rtl="0" eaLnBrk="1" latinLnBrk="0" hangingPunct="1">
        <a:defRPr sz="1954" kern="1200">
          <a:solidFill>
            <a:schemeClr val="tx1"/>
          </a:solidFill>
          <a:latin typeface="+mn-lt"/>
          <a:ea typeface="+mn-ea"/>
          <a:cs typeface="+mn-cs"/>
        </a:defRPr>
      </a:lvl4pPr>
      <a:lvl5pPr marL="1969872" algn="l" defTabSz="984937" rtl="0" eaLnBrk="1" latinLnBrk="0" hangingPunct="1">
        <a:defRPr sz="1954" kern="1200">
          <a:solidFill>
            <a:schemeClr val="tx1"/>
          </a:solidFill>
          <a:latin typeface="+mn-lt"/>
          <a:ea typeface="+mn-ea"/>
          <a:cs typeface="+mn-cs"/>
        </a:defRPr>
      </a:lvl5pPr>
      <a:lvl6pPr marL="2462339" algn="l" defTabSz="984937" rtl="0" eaLnBrk="1" latinLnBrk="0" hangingPunct="1">
        <a:defRPr sz="1954" kern="1200">
          <a:solidFill>
            <a:schemeClr val="tx1"/>
          </a:solidFill>
          <a:latin typeface="+mn-lt"/>
          <a:ea typeface="+mn-ea"/>
          <a:cs typeface="+mn-cs"/>
        </a:defRPr>
      </a:lvl6pPr>
      <a:lvl7pPr marL="2954807" algn="l" defTabSz="984937" rtl="0" eaLnBrk="1" latinLnBrk="0" hangingPunct="1">
        <a:defRPr sz="1954" kern="1200">
          <a:solidFill>
            <a:schemeClr val="tx1"/>
          </a:solidFill>
          <a:latin typeface="+mn-lt"/>
          <a:ea typeface="+mn-ea"/>
          <a:cs typeface="+mn-cs"/>
        </a:defRPr>
      </a:lvl7pPr>
      <a:lvl8pPr marL="3447275" algn="l" defTabSz="984937" rtl="0" eaLnBrk="1" latinLnBrk="0" hangingPunct="1">
        <a:defRPr sz="1954" kern="1200">
          <a:solidFill>
            <a:schemeClr val="tx1"/>
          </a:solidFill>
          <a:latin typeface="+mn-lt"/>
          <a:ea typeface="+mn-ea"/>
          <a:cs typeface="+mn-cs"/>
        </a:defRPr>
      </a:lvl8pPr>
      <a:lvl9pPr marL="3939743" algn="l" defTabSz="984937" rtl="0" eaLnBrk="1" latinLnBrk="0" hangingPunct="1">
        <a:defRPr sz="195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 Box 52"/>
          <p:cNvSpPr txBox="1">
            <a:spLocks noChangeArrowheads="1"/>
          </p:cNvSpPr>
          <p:nvPr/>
        </p:nvSpPr>
        <p:spPr bwMode="auto">
          <a:xfrm>
            <a:off x="2772804" y="71735"/>
            <a:ext cx="3816437" cy="276983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91423" tIns="45712" rIns="91423" bIns="45712">
            <a:spAutoFit/>
          </a:bodyPr>
          <a:lstStyle/>
          <a:p>
            <a:pPr algn="ctr" eaLnBrk="0" hangingPunct="0"/>
            <a:r>
              <a:rPr lang="en-AU" sz="1200" b="1" dirty="0">
                <a:latin typeface="Lucida Sans" pitchFamily="34" charset="0"/>
              </a:rPr>
              <a:t>ASDEFCON </a:t>
            </a:r>
            <a:r>
              <a:rPr lang="en-AU" sz="1200" b="1" dirty="0" smtClean="0">
                <a:latin typeface="Lucida Sans" pitchFamily="34" charset="0"/>
              </a:rPr>
              <a:t>(Complex Services) </a:t>
            </a:r>
            <a:r>
              <a:rPr lang="en-AU" sz="1200" b="1" dirty="0" smtClean="0">
                <a:latin typeface="Lucida Sans" pitchFamily="34" charset="0"/>
              </a:rPr>
              <a:t>V1.1 </a:t>
            </a:r>
            <a:r>
              <a:rPr lang="en-AU" sz="1200" b="1" dirty="0">
                <a:latin typeface="Lucida Sans" pitchFamily="34" charset="0"/>
              </a:rPr>
              <a:t>Template</a:t>
            </a:r>
          </a:p>
        </p:txBody>
      </p:sp>
      <p:sp>
        <p:nvSpPr>
          <p:cNvPr id="128" name="Text Box 61"/>
          <p:cNvSpPr txBox="1">
            <a:spLocks noChangeArrowheads="1"/>
          </p:cNvSpPr>
          <p:nvPr/>
        </p:nvSpPr>
        <p:spPr bwMode="auto">
          <a:xfrm>
            <a:off x="7026103" y="4500784"/>
            <a:ext cx="2160000" cy="2880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0" bIns="35994" anchor="ctr"/>
          <a:lstStyle/>
          <a:p>
            <a:pPr marL="447675" indent="-447675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Annex B</a:t>
            </a:r>
            <a:r>
              <a:rPr lang="en-AU" sz="800" dirty="0" smtClean="0">
                <a:latin typeface="Lucida Sans" pitchFamily="34" charset="0"/>
              </a:rPr>
              <a:t>: Contract Services Requirements List</a:t>
            </a:r>
            <a:endParaRPr lang="en-AU" sz="800" dirty="0">
              <a:latin typeface="Lucida Sans" pitchFamily="34" charset="0"/>
            </a:endParaRPr>
          </a:p>
        </p:txBody>
      </p:sp>
      <p:sp>
        <p:nvSpPr>
          <p:cNvPr id="129" name="Text Box 68"/>
          <p:cNvSpPr txBox="1">
            <a:spLocks noChangeArrowheads="1"/>
          </p:cNvSpPr>
          <p:nvPr/>
        </p:nvSpPr>
        <p:spPr bwMode="auto">
          <a:xfrm>
            <a:off x="4500000" y="1394915"/>
            <a:ext cx="2159000" cy="288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eaLnBrk="0" hangingPunct="0">
              <a:spcBef>
                <a:spcPct val="50000"/>
              </a:spcBef>
            </a:pPr>
            <a:r>
              <a:rPr lang="en-AU" sz="800">
                <a:latin typeface="Lucida Sans" pitchFamily="34" charset="0"/>
              </a:rPr>
              <a:t>Attachment C: Glossary</a:t>
            </a:r>
          </a:p>
        </p:txBody>
      </p:sp>
      <p:sp>
        <p:nvSpPr>
          <p:cNvPr id="130" name="Text Box 69"/>
          <p:cNvSpPr txBox="1">
            <a:spLocks noChangeArrowheads="1"/>
          </p:cNvSpPr>
          <p:nvPr/>
        </p:nvSpPr>
        <p:spPr bwMode="auto">
          <a:xfrm>
            <a:off x="4500000" y="1062237"/>
            <a:ext cx="2159000" cy="288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Attachment B: Price </a:t>
            </a:r>
            <a:r>
              <a:rPr lang="en-AU" sz="800" dirty="0" smtClean="0">
                <a:latin typeface="Lucida Sans" pitchFamily="34" charset="0"/>
              </a:rPr>
              <a:t>and Payments</a:t>
            </a:r>
            <a:endParaRPr lang="en-AU" sz="800" dirty="0">
              <a:latin typeface="Lucida Sans" pitchFamily="34" charset="0"/>
            </a:endParaRPr>
          </a:p>
        </p:txBody>
      </p:sp>
      <p:sp>
        <p:nvSpPr>
          <p:cNvPr id="132" name="Text Box 70"/>
          <p:cNvSpPr txBox="1">
            <a:spLocks noChangeArrowheads="1"/>
          </p:cNvSpPr>
          <p:nvPr/>
        </p:nvSpPr>
        <p:spPr bwMode="auto">
          <a:xfrm>
            <a:off x="4496258" y="4104215"/>
            <a:ext cx="2159000" cy="288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734400" indent="-734400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Attachment G: Government Furnished </a:t>
            </a:r>
            <a:r>
              <a:rPr lang="en-AU" sz="800" dirty="0" smtClean="0">
                <a:latin typeface="Lucida Sans" pitchFamily="34" charset="0"/>
              </a:rPr>
              <a:t>Material &amp; Services</a:t>
            </a:r>
            <a:endParaRPr lang="en-AU" sz="800" dirty="0">
              <a:latin typeface="Lucida Sans" pitchFamily="34" charset="0"/>
            </a:endParaRPr>
          </a:p>
        </p:txBody>
      </p:sp>
      <p:sp>
        <p:nvSpPr>
          <p:cNvPr id="133" name="Text Box 73"/>
          <p:cNvSpPr txBox="1">
            <a:spLocks noChangeArrowheads="1"/>
          </p:cNvSpPr>
          <p:nvPr/>
        </p:nvSpPr>
        <p:spPr bwMode="auto">
          <a:xfrm>
            <a:off x="4501009" y="4440252"/>
            <a:ext cx="2159000" cy="288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734400" indent="-734400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Attachment H: Security Classification and Categorisation Guide</a:t>
            </a:r>
          </a:p>
        </p:txBody>
      </p:sp>
      <p:sp>
        <p:nvSpPr>
          <p:cNvPr id="135" name="Text Box 86"/>
          <p:cNvSpPr txBox="1">
            <a:spLocks noChangeArrowheads="1"/>
          </p:cNvSpPr>
          <p:nvPr/>
        </p:nvSpPr>
        <p:spPr bwMode="auto">
          <a:xfrm>
            <a:off x="2592000" y="1759890"/>
            <a:ext cx="1548000" cy="288000"/>
          </a:xfrm>
          <a:prstGeom prst="rect">
            <a:avLst/>
          </a:prstGeom>
          <a:solidFill>
            <a:srgbClr val="CCFFCC">
              <a:alpha val="3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468000" indent="-468000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Annex B: Tenderer’s Deed of Undertaking</a:t>
            </a:r>
          </a:p>
        </p:txBody>
      </p:sp>
      <p:sp>
        <p:nvSpPr>
          <p:cNvPr id="137" name="Text Box 87"/>
          <p:cNvSpPr txBox="1">
            <a:spLocks noChangeArrowheads="1"/>
          </p:cNvSpPr>
          <p:nvPr/>
        </p:nvSpPr>
        <p:spPr bwMode="auto">
          <a:xfrm>
            <a:off x="2592000" y="2098205"/>
            <a:ext cx="1548000" cy="288000"/>
          </a:xfrm>
          <a:prstGeom prst="rect">
            <a:avLst/>
          </a:prstGeom>
          <a:solidFill>
            <a:srgbClr val="CCFFCC">
              <a:alpha val="3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eaLnBrk="0" hangingPunct="0">
              <a:spcBef>
                <a:spcPct val="50000"/>
              </a:spcBef>
            </a:pPr>
            <a:r>
              <a:rPr lang="en-AU" sz="800">
                <a:latin typeface="Lucida Sans" pitchFamily="34" charset="0"/>
              </a:rPr>
              <a:t>Annex C: Commercial</a:t>
            </a:r>
          </a:p>
        </p:txBody>
      </p:sp>
      <p:sp>
        <p:nvSpPr>
          <p:cNvPr id="138" name="Text Box 88"/>
          <p:cNvSpPr txBox="1">
            <a:spLocks noChangeArrowheads="1"/>
          </p:cNvSpPr>
          <p:nvPr/>
        </p:nvSpPr>
        <p:spPr bwMode="auto">
          <a:xfrm>
            <a:off x="2592000" y="2436520"/>
            <a:ext cx="1548000" cy="288000"/>
          </a:xfrm>
          <a:prstGeom prst="rect">
            <a:avLst/>
          </a:prstGeom>
          <a:solidFill>
            <a:srgbClr val="CCFFCC">
              <a:alpha val="3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eaLnBrk="0" hangingPunct="0">
              <a:spcBef>
                <a:spcPct val="50000"/>
              </a:spcBef>
            </a:pPr>
            <a:r>
              <a:rPr lang="en-AU" sz="800">
                <a:latin typeface="Lucida Sans" pitchFamily="34" charset="0"/>
              </a:rPr>
              <a:t>Annex D: Financial</a:t>
            </a:r>
          </a:p>
        </p:txBody>
      </p:sp>
      <p:sp>
        <p:nvSpPr>
          <p:cNvPr id="139" name="Text Box 89"/>
          <p:cNvSpPr txBox="1">
            <a:spLocks noChangeArrowheads="1"/>
          </p:cNvSpPr>
          <p:nvPr/>
        </p:nvSpPr>
        <p:spPr bwMode="auto">
          <a:xfrm>
            <a:off x="2592000" y="2774835"/>
            <a:ext cx="1548000" cy="288000"/>
          </a:xfrm>
          <a:prstGeom prst="rect">
            <a:avLst/>
          </a:prstGeom>
          <a:solidFill>
            <a:srgbClr val="CCFFCC">
              <a:alpha val="3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eaLnBrk="0" hangingPunct="0">
              <a:spcBef>
                <a:spcPct val="50000"/>
              </a:spcBef>
            </a:pPr>
            <a:r>
              <a:rPr lang="en-AU" sz="800">
                <a:latin typeface="Lucida Sans" pitchFamily="34" charset="0"/>
              </a:rPr>
              <a:t>Annex E: General</a:t>
            </a:r>
          </a:p>
        </p:txBody>
      </p:sp>
      <p:sp>
        <p:nvSpPr>
          <p:cNvPr id="140" name="Text Box 90"/>
          <p:cNvSpPr txBox="1">
            <a:spLocks noChangeArrowheads="1"/>
          </p:cNvSpPr>
          <p:nvPr/>
        </p:nvSpPr>
        <p:spPr bwMode="auto">
          <a:xfrm>
            <a:off x="2592000" y="3113150"/>
            <a:ext cx="1548000" cy="288000"/>
          </a:xfrm>
          <a:prstGeom prst="rect">
            <a:avLst/>
          </a:prstGeom>
          <a:solidFill>
            <a:srgbClr val="CCFFCC">
              <a:alpha val="3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460800" indent="-460800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Annex F: Proposed </a:t>
            </a:r>
            <a:r>
              <a:rPr lang="en-AU" sz="800" dirty="0" smtClean="0">
                <a:latin typeface="Lucida Sans" pitchFamily="34" charset="0"/>
              </a:rPr>
              <a:t>Solution</a:t>
            </a:r>
            <a:endParaRPr lang="en-AU" sz="800" dirty="0">
              <a:latin typeface="Lucida Sans" pitchFamily="34" charset="0"/>
            </a:endParaRPr>
          </a:p>
        </p:txBody>
      </p:sp>
      <p:sp>
        <p:nvSpPr>
          <p:cNvPr id="141" name="Text Box 85"/>
          <p:cNvSpPr txBox="1">
            <a:spLocks noChangeArrowheads="1"/>
          </p:cNvSpPr>
          <p:nvPr/>
        </p:nvSpPr>
        <p:spPr bwMode="auto">
          <a:xfrm>
            <a:off x="287999" y="1062238"/>
            <a:ext cx="1728000" cy="287338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eaLnBrk="0" hangingPunct="0">
              <a:spcBef>
                <a:spcPct val="50000"/>
              </a:spcBef>
            </a:pPr>
            <a:r>
              <a:rPr lang="en-AU" sz="800">
                <a:latin typeface="Lucida Sans" pitchFamily="34" charset="0"/>
              </a:rPr>
              <a:t>Title Page</a:t>
            </a:r>
          </a:p>
        </p:txBody>
      </p:sp>
      <p:sp>
        <p:nvSpPr>
          <p:cNvPr id="142" name="Text Box 89"/>
          <p:cNvSpPr txBox="1">
            <a:spLocks noChangeArrowheads="1"/>
          </p:cNvSpPr>
          <p:nvPr/>
        </p:nvSpPr>
        <p:spPr bwMode="auto">
          <a:xfrm>
            <a:off x="287037" y="1422238"/>
            <a:ext cx="1728000" cy="287338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eaLnBrk="0" hangingPunct="0">
              <a:spcBef>
                <a:spcPct val="50000"/>
              </a:spcBef>
            </a:pPr>
            <a:r>
              <a:rPr lang="en-AU" sz="800">
                <a:latin typeface="Lucida Sans" pitchFamily="34" charset="0"/>
              </a:rPr>
              <a:t>Covering Letter</a:t>
            </a:r>
          </a:p>
        </p:txBody>
      </p:sp>
      <p:sp>
        <p:nvSpPr>
          <p:cNvPr id="143" name="Text Box 89"/>
          <p:cNvSpPr txBox="1">
            <a:spLocks noChangeArrowheads="1"/>
          </p:cNvSpPr>
          <p:nvPr/>
        </p:nvSpPr>
        <p:spPr bwMode="auto">
          <a:xfrm>
            <a:off x="287037" y="1782238"/>
            <a:ext cx="1728000" cy="287338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eaLnBrk="0" hangingPunct="0">
              <a:spcBef>
                <a:spcPct val="50000"/>
              </a:spcBef>
            </a:pPr>
            <a:r>
              <a:rPr lang="en-AU" sz="800">
                <a:latin typeface="Lucida Sans" pitchFamily="34" charset="0"/>
              </a:rPr>
              <a:t>Matrix of Changes</a:t>
            </a:r>
          </a:p>
        </p:txBody>
      </p:sp>
      <p:sp>
        <p:nvSpPr>
          <p:cNvPr id="144" name="Rectangle 143"/>
          <p:cNvSpPr/>
          <p:nvPr/>
        </p:nvSpPr>
        <p:spPr>
          <a:xfrm flipH="1">
            <a:off x="136063" y="935593"/>
            <a:ext cx="36000" cy="36000"/>
          </a:xfrm>
          <a:prstGeom prst="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anchor="ctr"/>
          <a:lstStyle/>
          <a:p>
            <a:pPr algn="ctr" defTabSz="957644" fontAlgn="auto">
              <a:spcBef>
                <a:spcPts val="0"/>
              </a:spcBef>
              <a:spcAft>
                <a:spcPts val="0"/>
              </a:spcAft>
              <a:defRPr/>
            </a:pPr>
            <a:endParaRPr lang="en-AU" sz="800">
              <a:latin typeface="Lucida Sans" pitchFamily="34" charset="0"/>
            </a:endParaRPr>
          </a:p>
        </p:txBody>
      </p:sp>
      <p:cxnSp>
        <p:nvCxnSpPr>
          <p:cNvPr id="145" name="Straight Connector 144"/>
          <p:cNvCxnSpPr>
            <a:stCxn id="270" idx="3"/>
            <a:endCxn id="194" idx="1"/>
          </p:cNvCxnSpPr>
          <p:nvPr/>
        </p:nvCxnSpPr>
        <p:spPr>
          <a:xfrm>
            <a:off x="6660000" y="773735"/>
            <a:ext cx="144000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Flowchart: Document 176"/>
          <p:cNvSpPr/>
          <p:nvPr/>
        </p:nvSpPr>
        <p:spPr>
          <a:xfrm>
            <a:off x="7236000" y="3798729"/>
            <a:ext cx="1944000" cy="2880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4" tIns="71987" rIns="35994" bIns="35994" anchor="ctr"/>
          <a:lstStyle/>
          <a:p>
            <a:pPr defTabSz="9576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Supplies Acceptance </a:t>
            </a: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Certificate </a:t>
            </a: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/>
            </a:r>
            <a:br>
              <a:rPr lang="en-AU" sz="800" dirty="0">
                <a:solidFill>
                  <a:srgbClr val="000000"/>
                </a:solidFill>
                <a:latin typeface="Lucida Sans" pitchFamily="34" charset="0"/>
              </a:rPr>
            </a:b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(DID-PM-MGT-SAC)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178" name="Flowchart: Document 177"/>
          <p:cNvSpPr/>
          <p:nvPr/>
        </p:nvSpPr>
        <p:spPr>
          <a:xfrm>
            <a:off x="7236000" y="3456682"/>
            <a:ext cx="1944000" cy="2880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4" tIns="71987" rIns="35994" bIns="35994" anchor="ctr"/>
          <a:lstStyle/>
          <a:p>
            <a:pPr defTabSz="9576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Safety Data </a:t>
            </a: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Sheet </a:t>
            </a: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/>
            </a:r>
            <a:br>
              <a:rPr lang="en-AU" sz="800" dirty="0">
                <a:solidFill>
                  <a:srgbClr val="000000"/>
                </a:solidFill>
                <a:latin typeface="Lucida Sans" pitchFamily="34" charset="0"/>
              </a:rPr>
            </a:b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(DID-PM-HSE-SDS)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179" name="Flowchart: Document 178"/>
          <p:cNvSpPr/>
          <p:nvPr/>
        </p:nvSpPr>
        <p:spPr>
          <a:xfrm>
            <a:off x="7232061" y="2772588"/>
            <a:ext cx="1944000" cy="2880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4" tIns="71987" rIns="35994" bIns="35994" anchor="ctr"/>
          <a:lstStyle/>
          <a:p>
            <a:pPr defTabSz="957644" fontAlgn="auto">
              <a:spcBef>
                <a:spcPts val="0"/>
              </a:spcBef>
              <a:spcAft>
                <a:spcPts val="0"/>
              </a:spcAft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Quote for Survey and Quote Services (DID-SPTS-S&amp;Q</a:t>
            </a: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)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180" name="Flowchart: Document 179"/>
          <p:cNvSpPr/>
          <p:nvPr/>
        </p:nvSpPr>
        <p:spPr>
          <a:xfrm>
            <a:off x="7236000" y="1746447"/>
            <a:ext cx="1944000" cy="2880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4" tIns="71987" rIns="35994" bIns="35994" anchor="ctr"/>
          <a:lstStyle/>
          <a:p>
            <a:pPr defTabSz="9576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Contract Status Report </a:t>
            </a:r>
            <a:br>
              <a:rPr lang="en-AU" sz="800" dirty="0">
                <a:solidFill>
                  <a:srgbClr val="000000"/>
                </a:solidFill>
                <a:latin typeface="Lucida Sans" pitchFamily="34" charset="0"/>
              </a:rPr>
            </a:b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(</a:t>
            </a: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DID-CSER-CSR</a:t>
            </a: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)</a:t>
            </a:r>
          </a:p>
        </p:txBody>
      </p:sp>
      <p:sp>
        <p:nvSpPr>
          <p:cNvPr id="181" name="Flowchart: Document 180"/>
          <p:cNvSpPr/>
          <p:nvPr/>
        </p:nvSpPr>
        <p:spPr>
          <a:xfrm>
            <a:off x="7236000" y="2088494"/>
            <a:ext cx="1944000" cy="2880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4" tIns="71987" rIns="35994" bIns="35994" anchor="ctr"/>
          <a:lstStyle/>
          <a:p>
            <a:pPr defTabSz="9576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Phase In Plan</a:t>
            </a:r>
            <a:br>
              <a:rPr lang="en-AU" sz="800" dirty="0">
                <a:solidFill>
                  <a:srgbClr val="000000"/>
                </a:solidFill>
                <a:latin typeface="Lucida Sans" pitchFamily="34" charset="0"/>
              </a:rPr>
            </a:b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(DID-CSER-PHIP)</a:t>
            </a:r>
          </a:p>
        </p:txBody>
      </p:sp>
      <p:sp>
        <p:nvSpPr>
          <p:cNvPr id="182" name="Flowchart: Document 181"/>
          <p:cNvSpPr/>
          <p:nvPr/>
        </p:nvSpPr>
        <p:spPr>
          <a:xfrm>
            <a:off x="7236000" y="1404400"/>
            <a:ext cx="1944000" cy="2880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4" tIns="71987" rIns="35994" bIns="35994" anchor="ctr"/>
          <a:lstStyle/>
          <a:p>
            <a:pPr defTabSz="9576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Services </a:t>
            </a: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Management </a:t>
            </a: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Plan</a:t>
            </a:r>
            <a:b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</a:b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(DID-CSER-SMP)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184" name="Text Box 62"/>
          <p:cNvSpPr txBox="1">
            <a:spLocks noChangeArrowheads="1"/>
          </p:cNvSpPr>
          <p:nvPr/>
        </p:nvSpPr>
        <p:spPr bwMode="auto">
          <a:xfrm>
            <a:off x="7026103" y="4858436"/>
            <a:ext cx="2160000" cy="2880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471600" indent="-471600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Annex </a:t>
            </a:r>
            <a:r>
              <a:rPr lang="en-AU" sz="800" dirty="0" smtClean="0">
                <a:latin typeface="Lucida Sans" pitchFamily="34" charset="0"/>
              </a:rPr>
              <a:t>C: Defence </a:t>
            </a:r>
            <a:r>
              <a:rPr lang="en-AU" sz="800" dirty="0">
                <a:latin typeface="Lucida Sans" pitchFamily="34" charset="0"/>
              </a:rPr>
              <a:t>Information </a:t>
            </a:r>
            <a:r>
              <a:rPr lang="en-AU" sz="800" dirty="0" smtClean="0">
                <a:latin typeface="Lucida Sans" pitchFamily="34" charset="0"/>
              </a:rPr>
              <a:t>Systems</a:t>
            </a:r>
            <a:endParaRPr lang="en-AU" sz="800" dirty="0">
              <a:latin typeface="Lucida Sans" pitchFamily="34" charset="0"/>
            </a:endParaRPr>
          </a:p>
        </p:txBody>
      </p:sp>
      <p:sp>
        <p:nvSpPr>
          <p:cNvPr id="185" name="Text Box 53"/>
          <p:cNvSpPr txBox="1">
            <a:spLocks noChangeArrowheads="1"/>
          </p:cNvSpPr>
          <p:nvPr/>
        </p:nvSpPr>
        <p:spPr bwMode="auto">
          <a:xfrm>
            <a:off x="72724" y="575735"/>
            <a:ext cx="1944000" cy="396000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algn="ctr" eaLnBrk="0" hangingPunct="0"/>
            <a:r>
              <a:rPr lang="en-AU" sz="1000" dirty="0">
                <a:latin typeface="Lucida Sans" pitchFamily="34" charset="0"/>
              </a:rPr>
              <a:t>Preliminary Pages</a:t>
            </a:r>
            <a:br>
              <a:rPr lang="en-AU" sz="1000" dirty="0">
                <a:latin typeface="Lucida Sans" pitchFamily="34" charset="0"/>
              </a:rPr>
            </a:br>
            <a:r>
              <a:rPr lang="en-AU" sz="1000" dirty="0">
                <a:latin typeface="Lucida Sans" pitchFamily="34" charset="0"/>
              </a:rPr>
              <a:t>(Part 0)</a:t>
            </a:r>
          </a:p>
        </p:txBody>
      </p:sp>
      <p:sp>
        <p:nvSpPr>
          <p:cNvPr id="186" name="Text Box 55"/>
          <p:cNvSpPr txBox="1">
            <a:spLocks noChangeArrowheads="1"/>
          </p:cNvSpPr>
          <p:nvPr/>
        </p:nvSpPr>
        <p:spPr bwMode="auto">
          <a:xfrm>
            <a:off x="2160000" y="575735"/>
            <a:ext cx="1980000" cy="396000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algn="ctr" eaLnBrk="0" hangingPunct="0"/>
            <a:r>
              <a:rPr lang="en-AU" sz="1000" dirty="0">
                <a:latin typeface="Lucida Sans" pitchFamily="34" charset="0"/>
              </a:rPr>
              <a:t>Conditions of Tender</a:t>
            </a:r>
            <a:br>
              <a:rPr lang="en-AU" sz="1000" dirty="0">
                <a:latin typeface="Lucida Sans" pitchFamily="34" charset="0"/>
              </a:rPr>
            </a:br>
            <a:r>
              <a:rPr lang="en-AU" sz="1000" dirty="0">
                <a:latin typeface="Lucida Sans" pitchFamily="34" charset="0"/>
              </a:rPr>
              <a:t>(Part 1)</a:t>
            </a:r>
          </a:p>
        </p:txBody>
      </p:sp>
      <p:sp>
        <p:nvSpPr>
          <p:cNvPr id="187" name="Text Box 71"/>
          <p:cNvSpPr txBox="1">
            <a:spLocks noChangeArrowheads="1"/>
          </p:cNvSpPr>
          <p:nvPr/>
        </p:nvSpPr>
        <p:spPr bwMode="auto">
          <a:xfrm>
            <a:off x="4496258" y="2062037"/>
            <a:ext cx="2159000" cy="288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727200" indent="-727200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Attachment E: Confidential Information and Reporting</a:t>
            </a:r>
          </a:p>
        </p:txBody>
      </p:sp>
      <p:sp>
        <p:nvSpPr>
          <p:cNvPr id="188" name="Text Box 72"/>
          <p:cNvSpPr txBox="1">
            <a:spLocks noChangeArrowheads="1"/>
          </p:cNvSpPr>
          <p:nvPr/>
        </p:nvSpPr>
        <p:spPr bwMode="auto">
          <a:xfrm>
            <a:off x="4496258" y="1731351"/>
            <a:ext cx="2159000" cy="288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741600" indent="-741600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Attachment D: </a:t>
            </a:r>
            <a:r>
              <a:rPr lang="en-AU" sz="800" dirty="0" smtClean="0">
                <a:latin typeface="Lucida Sans" pitchFamily="34" charset="0"/>
              </a:rPr>
              <a:t>Technical Data and Software Rights Schedule</a:t>
            </a:r>
            <a:endParaRPr lang="en-AU" sz="800" dirty="0">
              <a:latin typeface="Lucida Sans" pitchFamily="34" charset="0"/>
            </a:endParaRPr>
          </a:p>
        </p:txBody>
      </p:sp>
      <p:sp>
        <p:nvSpPr>
          <p:cNvPr id="189" name="Flowchart: Document 188"/>
          <p:cNvSpPr/>
          <p:nvPr/>
        </p:nvSpPr>
        <p:spPr>
          <a:xfrm>
            <a:off x="7236000" y="4140776"/>
            <a:ext cx="1944000" cy="2880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4" tIns="71987" rIns="35994" bIns="35994" anchor="ctr"/>
          <a:lstStyle/>
          <a:p>
            <a:pPr defTabSz="9576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Application for </a:t>
            </a: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Deviation </a:t>
            </a: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/>
            </a:r>
            <a:br>
              <a:rPr lang="en-AU" sz="800" dirty="0">
                <a:solidFill>
                  <a:srgbClr val="000000"/>
                </a:solidFill>
                <a:latin typeface="Lucida Sans" pitchFamily="34" charset="0"/>
              </a:rPr>
            </a:b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(DID-PM-MGT-AFD)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190" name="Text Box 64"/>
          <p:cNvSpPr txBox="1">
            <a:spLocks noChangeArrowheads="1"/>
          </p:cNvSpPr>
          <p:nvPr/>
        </p:nvSpPr>
        <p:spPr bwMode="auto">
          <a:xfrm>
            <a:off x="7020594" y="5217551"/>
            <a:ext cx="2159000" cy="28892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eaLnBrk="0" hangingPunct="0">
              <a:spcBef>
                <a:spcPct val="50000"/>
              </a:spcBef>
            </a:pPr>
            <a:r>
              <a:rPr lang="en-AU" sz="800">
                <a:latin typeface="Lucida Sans" pitchFamily="34" charset="0"/>
              </a:rPr>
              <a:t>Annex D: Training Course Details</a:t>
            </a:r>
          </a:p>
        </p:txBody>
      </p:sp>
      <p:sp>
        <p:nvSpPr>
          <p:cNvPr id="191" name="Text Box 65"/>
          <p:cNvSpPr txBox="1">
            <a:spLocks noChangeArrowheads="1"/>
          </p:cNvSpPr>
          <p:nvPr/>
        </p:nvSpPr>
        <p:spPr bwMode="auto">
          <a:xfrm>
            <a:off x="4712535" y="2734598"/>
            <a:ext cx="1944000" cy="2880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447675" indent="-447675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Annex A: </a:t>
            </a:r>
            <a:r>
              <a:rPr lang="en-AU" sz="800" dirty="0" smtClean="0">
                <a:latin typeface="Lucida Sans" pitchFamily="34" charset="0"/>
              </a:rPr>
              <a:t>Contract </a:t>
            </a:r>
            <a:r>
              <a:rPr lang="en-AU" sz="800" dirty="0">
                <a:latin typeface="Lucida Sans" pitchFamily="34" charset="0"/>
              </a:rPr>
              <a:t>Change Proposal</a:t>
            </a:r>
          </a:p>
        </p:txBody>
      </p:sp>
      <p:sp>
        <p:nvSpPr>
          <p:cNvPr id="192" name="Text Box 65"/>
          <p:cNvSpPr txBox="1">
            <a:spLocks noChangeArrowheads="1"/>
          </p:cNvSpPr>
          <p:nvPr/>
        </p:nvSpPr>
        <p:spPr bwMode="auto">
          <a:xfrm>
            <a:off x="4712535" y="3073786"/>
            <a:ext cx="1944000" cy="2880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447675" indent="-447675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Annex B: Extension Notice</a:t>
            </a:r>
          </a:p>
        </p:txBody>
      </p:sp>
      <p:sp>
        <p:nvSpPr>
          <p:cNvPr id="193" name="Text Box 65"/>
          <p:cNvSpPr txBox="1">
            <a:spLocks noChangeArrowheads="1"/>
          </p:cNvSpPr>
          <p:nvPr/>
        </p:nvSpPr>
        <p:spPr bwMode="auto">
          <a:xfrm>
            <a:off x="4711941" y="3412974"/>
            <a:ext cx="1944000" cy="2880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447675" indent="-447675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Annex </a:t>
            </a:r>
            <a:r>
              <a:rPr lang="en-AU" sz="800" dirty="0" smtClean="0">
                <a:latin typeface="Lucida Sans" pitchFamily="34" charset="0"/>
              </a:rPr>
              <a:t>C: Bank Guarantee</a:t>
            </a:r>
            <a:endParaRPr lang="en-AU" sz="800" dirty="0">
              <a:latin typeface="Lucida Sans" pitchFamily="34" charset="0"/>
            </a:endParaRPr>
          </a:p>
        </p:txBody>
      </p:sp>
      <p:sp>
        <p:nvSpPr>
          <p:cNvPr id="194" name="Text Box 59"/>
          <p:cNvSpPr txBox="1">
            <a:spLocks noChangeArrowheads="1"/>
          </p:cNvSpPr>
          <p:nvPr/>
        </p:nvSpPr>
        <p:spPr bwMode="auto">
          <a:xfrm>
            <a:off x="6804000" y="575735"/>
            <a:ext cx="2376000" cy="396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algn="ctr" eaLnBrk="0" hangingPunct="0">
              <a:spcBef>
                <a:spcPct val="50000"/>
              </a:spcBef>
            </a:pPr>
            <a:r>
              <a:rPr lang="en-AU" sz="1000" dirty="0">
                <a:latin typeface="Lucida Sans" pitchFamily="34" charset="0"/>
              </a:rPr>
              <a:t>Attachment A:</a:t>
            </a:r>
            <a:br>
              <a:rPr lang="en-AU" sz="1000" dirty="0">
                <a:latin typeface="Lucida Sans" pitchFamily="34" charset="0"/>
              </a:rPr>
            </a:br>
            <a:r>
              <a:rPr lang="en-AU" sz="1000" dirty="0">
                <a:latin typeface="Lucida Sans" pitchFamily="34" charset="0"/>
              </a:rPr>
              <a:t>Draft Statement of Work (Part3)</a:t>
            </a:r>
          </a:p>
        </p:txBody>
      </p:sp>
      <p:sp>
        <p:nvSpPr>
          <p:cNvPr id="195" name="Flowchart: Document 194"/>
          <p:cNvSpPr/>
          <p:nvPr/>
        </p:nvSpPr>
        <p:spPr>
          <a:xfrm>
            <a:off x="7236000" y="2430541"/>
            <a:ext cx="1944000" cy="2880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4" tIns="71987" rIns="35994" bIns="35994" anchor="ctr"/>
          <a:lstStyle/>
          <a:p>
            <a:pPr defTabSz="9576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Phase Out Plan</a:t>
            </a:r>
            <a:br>
              <a:rPr lang="en-AU" sz="800" dirty="0">
                <a:solidFill>
                  <a:srgbClr val="000000"/>
                </a:solidFill>
                <a:latin typeface="Lucida Sans" pitchFamily="34" charset="0"/>
              </a:rPr>
            </a:b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(</a:t>
            </a: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DID-CSER-PHOP)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196" name="Text Box 65"/>
          <p:cNvSpPr txBox="1">
            <a:spLocks noChangeArrowheads="1"/>
          </p:cNvSpPr>
          <p:nvPr/>
        </p:nvSpPr>
        <p:spPr bwMode="auto">
          <a:xfrm>
            <a:off x="4705209" y="3752161"/>
            <a:ext cx="1944000" cy="2880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449263" indent="-449263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Annex </a:t>
            </a:r>
            <a:r>
              <a:rPr lang="en-AU" sz="800" dirty="0" smtClean="0">
                <a:latin typeface="Lucida Sans" pitchFamily="34" charset="0"/>
              </a:rPr>
              <a:t>D: Deed of Guarantee and   Indemnity</a:t>
            </a:r>
            <a:endParaRPr lang="en-AU" sz="800" dirty="0">
              <a:latin typeface="Lucida Sans" pitchFamily="34" charset="0"/>
            </a:endParaRPr>
          </a:p>
        </p:txBody>
      </p:sp>
      <p:sp>
        <p:nvSpPr>
          <p:cNvPr id="197" name="Text Box 73"/>
          <p:cNvSpPr txBox="1">
            <a:spLocks noChangeArrowheads="1"/>
          </p:cNvSpPr>
          <p:nvPr/>
        </p:nvSpPr>
        <p:spPr bwMode="auto">
          <a:xfrm>
            <a:off x="4501009" y="4776289"/>
            <a:ext cx="2159000" cy="288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694800" indent="-694800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Attachment I: </a:t>
            </a:r>
            <a:r>
              <a:rPr lang="en-AU" sz="800" dirty="0" smtClean="0">
                <a:latin typeface="Lucida Sans" pitchFamily="34" charset="0"/>
              </a:rPr>
              <a:t>Approved </a:t>
            </a:r>
            <a:r>
              <a:rPr lang="en-AU" sz="800" dirty="0">
                <a:latin typeface="Lucida Sans" pitchFamily="34" charset="0"/>
              </a:rPr>
              <a:t>Subcontractors</a:t>
            </a:r>
          </a:p>
        </p:txBody>
      </p:sp>
      <p:cxnSp>
        <p:nvCxnSpPr>
          <p:cNvPr id="198" name="Straight Connector 197"/>
          <p:cNvCxnSpPr>
            <a:stCxn id="142" idx="2"/>
            <a:endCxn id="143" idx="0"/>
          </p:cNvCxnSpPr>
          <p:nvPr/>
        </p:nvCxnSpPr>
        <p:spPr>
          <a:xfrm>
            <a:off x="1151037" y="1709576"/>
            <a:ext cx="0" cy="726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Text Box 85"/>
          <p:cNvSpPr txBox="1">
            <a:spLocks noChangeArrowheads="1"/>
          </p:cNvSpPr>
          <p:nvPr/>
        </p:nvSpPr>
        <p:spPr bwMode="auto">
          <a:xfrm>
            <a:off x="2592000" y="1422238"/>
            <a:ext cx="1548000" cy="287337"/>
          </a:xfrm>
          <a:prstGeom prst="rect">
            <a:avLst/>
          </a:prstGeom>
          <a:solidFill>
            <a:srgbClr val="CCFFCC">
              <a:alpha val="3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eaLnBrk="0" hangingPunct="0">
              <a:spcBef>
                <a:spcPct val="50000"/>
              </a:spcBef>
            </a:pPr>
            <a:r>
              <a:rPr lang="en-AU" sz="800">
                <a:latin typeface="Lucida Sans" pitchFamily="34" charset="0"/>
              </a:rPr>
              <a:t>Annex A: Overview</a:t>
            </a:r>
          </a:p>
        </p:txBody>
      </p:sp>
      <p:sp>
        <p:nvSpPr>
          <p:cNvPr id="201" name="Rectangle 200"/>
          <p:cNvSpPr/>
          <p:nvPr/>
        </p:nvSpPr>
        <p:spPr>
          <a:xfrm>
            <a:off x="143992" y="4259749"/>
            <a:ext cx="2988865" cy="1944000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dash"/>
          </a:ln>
          <a:effectLst/>
        </p:spPr>
        <p:txBody>
          <a:bodyPr lIns="72000" rIns="3600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Sans" pitchFamily="34" charset="0"/>
                <a:ea typeface="+mn-ea"/>
                <a:cs typeface="+mn-cs"/>
              </a:rPr>
              <a:t>Notes: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Sans" pitchFamily="34" charset="0"/>
              <a:ea typeface="+mn-ea"/>
              <a:cs typeface="+mn-cs"/>
            </a:endParaRPr>
          </a:p>
        </p:txBody>
      </p:sp>
      <p:sp>
        <p:nvSpPr>
          <p:cNvPr id="202" name="TextBox 759"/>
          <p:cNvSpPr txBox="1">
            <a:spLocks noChangeArrowheads="1"/>
          </p:cNvSpPr>
          <p:nvPr/>
        </p:nvSpPr>
        <p:spPr bwMode="auto">
          <a:xfrm>
            <a:off x="197993" y="4502099"/>
            <a:ext cx="2880000" cy="1734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 marL="85725" indent="-85725"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>
              <a:buFont typeface="Arial" panose="020B0604020202020204" pitchFamily="34" charset="0"/>
              <a:buChar char="•"/>
            </a:pP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The diagram does not show deliverable data items without a DID (</a:t>
            </a:r>
            <a:r>
              <a:rPr lang="en-AU" altLang="en-US" sz="800" dirty="0" err="1" smtClean="0">
                <a:solidFill>
                  <a:srgbClr val="000000"/>
                </a:solidFill>
                <a:latin typeface="Lucida Sans" panose="020B0602030504020204" pitchFamily="34" charset="0"/>
              </a:rPr>
              <a:t>eg</a:t>
            </a: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, Risk Register) or pre-existing documents (</a:t>
            </a:r>
            <a:r>
              <a:rPr lang="en-AU" altLang="en-US" sz="800" dirty="0" err="1" smtClean="0">
                <a:solidFill>
                  <a:srgbClr val="000000"/>
                </a:solidFill>
                <a:latin typeface="Lucida Sans" panose="020B0602030504020204" pitchFamily="34" charset="0"/>
              </a:rPr>
              <a:t>eg</a:t>
            </a: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, a referenced System Security Plan).</a:t>
            </a:r>
            <a:b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</a:br>
            <a:endParaRPr lang="en-AU" altLang="en-US" sz="800" dirty="0" smtClean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defTabSz="914400"/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		 =  DID from ASDEFCON </a:t>
            </a:r>
            <a:b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</a:b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	     (Complex services)</a:t>
            </a:r>
          </a:p>
          <a:p>
            <a:pPr defTabSz="914400"/>
            <a:endParaRPr lang="en-AU" altLang="en-US" sz="800" dirty="0" smtClean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defTabSz="914400"/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		 =  DID from another template</a:t>
            </a:r>
          </a:p>
          <a:p>
            <a:pPr defTabSz="914400">
              <a:lnSpc>
                <a:spcPct val="150000"/>
              </a:lnSpc>
            </a:pPr>
            <a:endParaRPr lang="en-AU" altLang="en-US" sz="800" dirty="0" smtClean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defTabSz="914400"/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This file: </a:t>
            </a: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ASDEFCON_CSER_Map_V1.1.pptx </a:t>
            </a: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/>
            </a:r>
            <a:b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</a:br>
            <a:r>
              <a:rPr lang="en-AU" altLang="en-US" sz="800" smtClean="0">
                <a:solidFill>
                  <a:srgbClr val="000000"/>
                </a:solidFill>
                <a:latin typeface="Lucida Sans" panose="020B0602030504020204" pitchFamily="34" charset="0"/>
              </a:rPr>
              <a:t>dated </a:t>
            </a:r>
            <a:r>
              <a:rPr lang="en-AU" altLang="en-US" sz="800" smtClean="0">
                <a:solidFill>
                  <a:srgbClr val="000000"/>
                </a:solidFill>
                <a:latin typeface="Lucida Sans" panose="020B0602030504020204" pitchFamily="34" charset="0"/>
              </a:rPr>
              <a:t>August </a:t>
            </a: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2024</a:t>
            </a:r>
          </a:p>
          <a:p>
            <a:pPr defTabSz="914400"/>
            <a:endParaRPr lang="en-AU" altLang="en-US" sz="800" dirty="0" smtClean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defTabSz="914400"/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© Department of Defence 2024</a:t>
            </a:r>
          </a:p>
        </p:txBody>
      </p:sp>
      <p:sp>
        <p:nvSpPr>
          <p:cNvPr id="203" name="Flowchart: Document 202"/>
          <p:cNvSpPr/>
          <p:nvPr/>
        </p:nvSpPr>
        <p:spPr>
          <a:xfrm>
            <a:off x="233993" y="5015749"/>
            <a:ext cx="863600" cy="18573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4" tIns="71987" rIns="35994" bIns="35994" anchor="ctr"/>
          <a:lstStyle/>
          <a:p>
            <a:pPr defTabSz="957644" fontAlgn="auto">
              <a:spcBef>
                <a:spcPts val="0"/>
              </a:spcBef>
              <a:spcAft>
                <a:spcPts val="0"/>
              </a:spcAft>
            </a:pPr>
            <a:r>
              <a:rPr lang="en-AU" sz="700" dirty="0" smtClean="0">
                <a:solidFill>
                  <a:srgbClr val="000000"/>
                </a:solidFill>
                <a:latin typeface="Lucida Sans" pitchFamily="34" charset="0"/>
              </a:rPr>
              <a:t>DID-CSER-XXX</a:t>
            </a:r>
            <a:endParaRPr lang="en-AU" sz="7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204" name="Flowchart: Document 203"/>
          <p:cNvSpPr/>
          <p:nvPr/>
        </p:nvSpPr>
        <p:spPr>
          <a:xfrm>
            <a:off x="233993" y="5375749"/>
            <a:ext cx="863600" cy="187325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4" tIns="71987" rIns="35994" bIns="35994" anchor="ctr"/>
          <a:lstStyle/>
          <a:p>
            <a:pPr defTabSz="957644" fontAlgn="auto">
              <a:spcBef>
                <a:spcPts val="0"/>
              </a:spcBef>
              <a:spcAft>
                <a:spcPts val="0"/>
              </a:spcAft>
            </a:pPr>
            <a:r>
              <a:rPr lang="en-AU" sz="700" dirty="0">
                <a:solidFill>
                  <a:srgbClr val="000000"/>
                </a:solidFill>
                <a:latin typeface="Lucida Sans" pitchFamily="34" charset="0"/>
              </a:rPr>
              <a:t>DID-XXX-XXX-XXX</a:t>
            </a:r>
          </a:p>
        </p:txBody>
      </p:sp>
      <p:sp>
        <p:nvSpPr>
          <p:cNvPr id="205" name="Text Box 73"/>
          <p:cNvSpPr txBox="1">
            <a:spLocks noChangeArrowheads="1"/>
          </p:cNvSpPr>
          <p:nvPr/>
        </p:nvSpPr>
        <p:spPr bwMode="auto">
          <a:xfrm>
            <a:off x="4505831" y="5112326"/>
            <a:ext cx="2159000" cy="288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702000" indent="-702000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Attachment </a:t>
            </a:r>
            <a:r>
              <a:rPr lang="en-AU" sz="800" dirty="0" smtClean="0">
                <a:latin typeface="Lucida Sans" pitchFamily="34" charset="0"/>
              </a:rPr>
              <a:t>J: Defence Industry Participation</a:t>
            </a:r>
            <a:endParaRPr lang="en-AU" sz="800" dirty="0">
              <a:latin typeface="Lucida Sans" pitchFamily="34" charset="0"/>
            </a:endParaRPr>
          </a:p>
        </p:txBody>
      </p:sp>
      <p:sp>
        <p:nvSpPr>
          <p:cNvPr id="206" name="Text Box 90"/>
          <p:cNvSpPr txBox="1">
            <a:spLocks noChangeArrowheads="1"/>
          </p:cNvSpPr>
          <p:nvPr/>
        </p:nvSpPr>
        <p:spPr bwMode="auto">
          <a:xfrm>
            <a:off x="2592000" y="3451465"/>
            <a:ext cx="1548000" cy="288000"/>
          </a:xfrm>
          <a:prstGeom prst="rect">
            <a:avLst/>
          </a:prstGeom>
          <a:solidFill>
            <a:srgbClr val="CCFFCC">
              <a:alpha val="3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471600" indent="-471600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Annex </a:t>
            </a:r>
            <a:r>
              <a:rPr lang="en-AU" sz="800" dirty="0" smtClean="0">
                <a:latin typeface="Lucida Sans" pitchFamily="34" charset="0"/>
              </a:rPr>
              <a:t>G: Defence Industry Participation</a:t>
            </a:r>
            <a:endParaRPr lang="en-AU" sz="800" dirty="0">
              <a:latin typeface="Lucida Sans" pitchFamily="34" charset="0"/>
            </a:endParaRPr>
          </a:p>
        </p:txBody>
      </p:sp>
      <p:sp>
        <p:nvSpPr>
          <p:cNvPr id="207" name="Text Box 73"/>
          <p:cNvSpPr txBox="1">
            <a:spLocks noChangeArrowheads="1"/>
          </p:cNvSpPr>
          <p:nvPr/>
        </p:nvSpPr>
        <p:spPr bwMode="auto">
          <a:xfrm>
            <a:off x="4505831" y="5448363"/>
            <a:ext cx="2159000" cy="288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727200" indent="-727200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Attachment </a:t>
            </a:r>
            <a:r>
              <a:rPr lang="en-AU" sz="800" dirty="0" smtClean="0">
                <a:latin typeface="Lucida Sans" pitchFamily="34" charset="0"/>
              </a:rPr>
              <a:t>K: GFF Licences</a:t>
            </a:r>
            <a:endParaRPr lang="en-AU" sz="800" dirty="0">
              <a:latin typeface="Lucida Sans" pitchFamily="34" charset="0"/>
            </a:endParaRPr>
          </a:p>
        </p:txBody>
      </p:sp>
      <p:cxnSp>
        <p:nvCxnSpPr>
          <p:cNvPr id="208" name="Straight Connector 207"/>
          <p:cNvCxnSpPr/>
          <p:nvPr/>
        </p:nvCxnSpPr>
        <p:spPr>
          <a:xfrm>
            <a:off x="6912001" y="962058"/>
            <a:ext cx="685" cy="51372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>
            <a:stCxn id="190" idx="1"/>
          </p:cNvCxnSpPr>
          <p:nvPr/>
        </p:nvCxnSpPr>
        <p:spPr>
          <a:xfrm flipH="1" flipV="1">
            <a:off x="6912000" y="5361550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/>
        </p:nvCxnSpPr>
        <p:spPr>
          <a:xfrm flipH="1" flipV="1">
            <a:off x="6912695" y="1187952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/>
          <p:nvPr/>
        </p:nvCxnSpPr>
        <p:spPr>
          <a:xfrm flipH="1" flipV="1">
            <a:off x="6914807" y="5004840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/>
          <p:nvPr/>
        </p:nvCxnSpPr>
        <p:spPr>
          <a:xfrm flipH="1" flipV="1">
            <a:off x="6912695" y="4638632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Connector 212"/>
          <p:cNvCxnSpPr/>
          <p:nvPr/>
        </p:nvCxnSpPr>
        <p:spPr>
          <a:xfrm>
            <a:off x="2268761" y="962058"/>
            <a:ext cx="0" cy="25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Connector 214"/>
          <p:cNvCxnSpPr/>
          <p:nvPr/>
        </p:nvCxnSpPr>
        <p:spPr>
          <a:xfrm flipH="1" flipV="1">
            <a:off x="2267214" y="1206238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Straight Connector 222"/>
          <p:cNvCxnSpPr/>
          <p:nvPr/>
        </p:nvCxnSpPr>
        <p:spPr>
          <a:xfrm>
            <a:off x="1044724" y="467735"/>
            <a:ext cx="694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Connector 223"/>
          <p:cNvCxnSpPr>
            <a:stCxn id="127" idx="2"/>
          </p:cNvCxnSpPr>
          <p:nvPr/>
        </p:nvCxnSpPr>
        <p:spPr>
          <a:xfrm>
            <a:off x="4681023" y="348718"/>
            <a:ext cx="0" cy="1190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/>
          <p:cNvCxnSpPr/>
          <p:nvPr/>
        </p:nvCxnSpPr>
        <p:spPr>
          <a:xfrm>
            <a:off x="5472000" y="467735"/>
            <a:ext cx="0" cy="1066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/>
          <p:nvPr/>
        </p:nvCxnSpPr>
        <p:spPr>
          <a:xfrm>
            <a:off x="7992000" y="467735"/>
            <a:ext cx="0" cy="1066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Connector 226"/>
          <p:cNvCxnSpPr/>
          <p:nvPr/>
        </p:nvCxnSpPr>
        <p:spPr>
          <a:xfrm>
            <a:off x="3150000" y="467735"/>
            <a:ext cx="0" cy="1066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/>
          <p:cNvCxnSpPr/>
          <p:nvPr/>
        </p:nvCxnSpPr>
        <p:spPr>
          <a:xfrm>
            <a:off x="1044625" y="467735"/>
            <a:ext cx="0" cy="1066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Flowchart: Document 228"/>
          <p:cNvSpPr/>
          <p:nvPr/>
        </p:nvSpPr>
        <p:spPr>
          <a:xfrm>
            <a:off x="7232061" y="3114635"/>
            <a:ext cx="1944000" cy="2880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4" tIns="71987" rIns="35994" bIns="35994" anchor="ctr"/>
          <a:lstStyle/>
          <a:p>
            <a:pPr defTabSz="9576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Technical Data List </a:t>
            </a:r>
            <a:br>
              <a:rPr lang="en-AU" sz="800" dirty="0">
                <a:solidFill>
                  <a:srgbClr val="000000"/>
                </a:solidFill>
                <a:latin typeface="Lucida Sans" pitchFamily="34" charset="0"/>
              </a:rPr>
            </a:b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(DID-CSER-TDL)</a:t>
            </a:r>
          </a:p>
        </p:txBody>
      </p:sp>
      <p:sp>
        <p:nvSpPr>
          <p:cNvPr id="230" name="Rectangle 229"/>
          <p:cNvSpPr/>
          <p:nvPr/>
        </p:nvSpPr>
        <p:spPr>
          <a:xfrm>
            <a:off x="7073300" y="1242666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231" name="Elbow Connector 230"/>
          <p:cNvCxnSpPr>
            <a:stCxn id="230" idx="2"/>
            <a:endCxn id="182" idx="1"/>
          </p:cNvCxnSpPr>
          <p:nvPr/>
        </p:nvCxnSpPr>
        <p:spPr>
          <a:xfrm rot="16200000" flipH="1">
            <a:off x="7036073" y="1348472"/>
            <a:ext cx="260015" cy="139840"/>
          </a:xfrm>
          <a:prstGeom prst="bentConnector2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Elbow Connector 231"/>
          <p:cNvCxnSpPr>
            <a:stCxn id="230" idx="2"/>
            <a:endCxn id="180" idx="1"/>
          </p:cNvCxnSpPr>
          <p:nvPr/>
        </p:nvCxnSpPr>
        <p:spPr>
          <a:xfrm rot="16200000" flipH="1">
            <a:off x="6865049" y="1519496"/>
            <a:ext cx="602062" cy="139840"/>
          </a:xfrm>
          <a:prstGeom prst="bentConnector2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Elbow Connector 232"/>
          <p:cNvCxnSpPr>
            <a:stCxn id="230" idx="2"/>
            <a:endCxn id="181" idx="1"/>
          </p:cNvCxnSpPr>
          <p:nvPr/>
        </p:nvCxnSpPr>
        <p:spPr>
          <a:xfrm rot="16200000" flipH="1">
            <a:off x="6694026" y="1690519"/>
            <a:ext cx="944109" cy="139840"/>
          </a:xfrm>
          <a:prstGeom prst="bentConnector2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Elbow Connector 233"/>
          <p:cNvCxnSpPr>
            <a:stCxn id="230" idx="2"/>
            <a:endCxn id="195" idx="1"/>
          </p:cNvCxnSpPr>
          <p:nvPr/>
        </p:nvCxnSpPr>
        <p:spPr>
          <a:xfrm rot="16200000" flipH="1">
            <a:off x="6523002" y="1861543"/>
            <a:ext cx="1286156" cy="139840"/>
          </a:xfrm>
          <a:prstGeom prst="bentConnector2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Elbow Connector 234"/>
          <p:cNvCxnSpPr>
            <a:stCxn id="230" idx="2"/>
            <a:endCxn id="179" idx="1"/>
          </p:cNvCxnSpPr>
          <p:nvPr/>
        </p:nvCxnSpPr>
        <p:spPr>
          <a:xfrm rot="16200000" flipH="1">
            <a:off x="6350009" y="2034535"/>
            <a:ext cx="1628203" cy="135901"/>
          </a:xfrm>
          <a:prstGeom prst="bentConnector2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Elbow Connector 235"/>
          <p:cNvCxnSpPr>
            <a:stCxn id="230" idx="2"/>
            <a:endCxn id="229" idx="1"/>
          </p:cNvCxnSpPr>
          <p:nvPr/>
        </p:nvCxnSpPr>
        <p:spPr>
          <a:xfrm rot="16200000" flipH="1">
            <a:off x="6178985" y="2205559"/>
            <a:ext cx="1970250" cy="135901"/>
          </a:xfrm>
          <a:prstGeom prst="bentConnector2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Elbow Connector 236"/>
          <p:cNvCxnSpPr>
            <a:stCxn id="230" idx="2"/>
            <a:endCxn id="178" idx="1"/>
          </p:cNvCxnSpPr>
          <p:nvPr/>
        </p:nvCxnSpPr>
        <p:spPr>
          <a:xfrm rot="16200000" flipH="1">
            <a:off x="6009932" y="2374613"/>
            <a:ext cx="2312297" cy="139840"/>
          </a:xfrm>
          <a:prstGeom prst="bentConnector2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Elbow Connector 237"/>
          <p:cNvCxnSpPr>
            <a:stCxn id="230" idx="2"/>
            <a:endCxn id="177" idx="1"/>
          </p:cNvCxnSpPr>
          <p:nvPr/>
        </p:nvCxnSpPr>
        <p:spPr>
          <a:xfrm rot="16200000" flipH="1">
            <a:off x="5838908" y="2545637"/>
            <a:ext cx="2654344" cy="139840"/>
          </a:xfrm>
          <a:prstGeom prst="bentConnector2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Elbow Connector 238"/>
          <p:cNvCxnSpPr>
            <a:stCxn id="230" idx="2"/>
            <a:endCxn id="189" idx="1"/>
          </p:cNvCxnSpPr>
          <p:nvPr/>
        </p:nvCxnSpPr>
        <p:spPr>
          <a:xfrm rot="16200000" flipH="1">
            <a:off x="5667885" y="2716660"/>
            <a:ext cx="2996391" cy="139840"/>
          </a:xfrm>
          <a:prstGeom prst="bentConnector2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Text Box 63"/>
          <p:cNvSpPr txBox="1">
            <a:spLocks noChangeArrowheads="1"/>
          </p:cNvSpPr>
          <p:nvPr/>
        </p:nvSpPr>
        <p:spPr bwMode="auto">
          <a:xfrm>
            <a:off x="7020000" y="1044400"/>
            <a:ext cx="2160000" cy="287338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Annex </a:t>
            </a:r>
            <a:r>
              <a:rPr lang="en-AU" sz="800" dirty="0" smtClean="0">
                <a:latin typeface="Lucida Sans" pitchFamily="34" charset="0"/>
              </a:rPr>
              <a:t>A: </a:t>
            </a:r>
            <a:r>
              <a:rPr lang="en-AU" sz="800" dirty="0">
                <a:latin typeface="Lucida Sans" pitchFamily="34" charset="0"/>
              </a:rPr>
              <a:t>List of Data Items</a:t>
            </a:r>
          </a:p>
        </p:txBody>
      </p:sp>
      <p:sp>
        <p:nvSpPr>
          <p:cNvPr id="241" name="Text Box 62"/>
          <p:cNvSpPr txBox="1">
            <a:spLocks noChangeArrowheads="1"/>
          </p:cNvSpPr>
          <p:nvPr/>
        </p:nvSpPr>
        <p:spPr bwMode="auto">
          <a:xfrm>
            <a:off x="7018490" y="5562425"/>
            <a:ext cx="2160000" cy="2880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471600" indent="-471600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Annex </a:t>
            </a:r>
            <a:r>
              <a:rPr lang="en-AU" sz="800" dirty="0" smtClean="0">
                <a:latin typeface="Lucida Sans" pitchFamily="34" charset="0"/>
              </a:rPr>
              <a:t>E: Support of CMCA</a:t>
            </a:r>
            <a:endParaRPr lang="en-AU" sz="800" dirty="0">
              <a:latin typeface="Lucida Sans" pitchFamily="34" charset="0"/>
            </a:endParaRPr>
          </a:p>
        </p:txBody>
      </p:sp>
      <p:sp>
        <p:nvSpPr>
          <p:cNvPr id="242" name="Text Box 64"/>
          <p:cNvSpPr txBox="1">
            <a:spLocks noChangeArrowheads="1"/>
          </p:cNvSpPr>
          <p:nvPr/>
        </p:nvSpPr>
        <p:spPr bwMode="auto">
          <a:xfrm>
            <a:off x="7022529" y="5912015"/>
            <a:ext cx="2159000" cy="28892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Annex </a:t>
            </a:r>
            <a:r>
              <a:rPr lang="en-AU" sz="800" dirty="0" smtClean="0">
                <a:latin typeface="Lucida Sans" pitchFamily="34" charset="0"/>
              </a:rPr>
              <a:t>F: Known Hazards on</a:t>
            </a:r>
            <a:br>
              <a:rPr lang="en-AU" sz="800" dirty="0" smtClean="0">
                <a:latin typeface="Lucida Sans" pitchFamily="34" charset="0"/>
              </a:rPr>
            </a:br>
            <a:r>
              <a:rPr lang="en-AU" sz="800" dirty="0" smtClean="0">
                <a:latin typeface="Lucida Sans" pitchFamily="34" charset="0"/>
              </a:rPr>
              <a:t>               Commonwealth Premises</a:t>
            </a:r>
            <a:endParaRPr lang="en-AU" sz="800" dirty="0">
              <a:latin typeface="Lucida Sans" pitchFamily="34" charset="0"/>
            </a:endParaRPr>
          </a:p>
        </p:txBody>
      </p:sp>
      <p:cxnSp>
        <p:nvCxnSpPr>
          <p:cNvPr id="243" name="Straight Connector 242"/>
          <p:cNvCxnSpPr/>
          <p:nvPr/>
        </p:nvCxnSpPr>
        <p:spPr>
          <a:xfrm flipH="1" flipV="1">
            <a:off x="6912695" y="5724920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Connector 243"/>
          <p:cNvCxnSpPr/>
          <p:nvPr/>
        </p:nvCxnSpPr>
        <p:spPr>
          <a:xfrm flipH="1" flipV="1">
            <a:off x="6912695" y="6084496"/>
            <a:ext cx="108594" cy="4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Text Box 90"/>
          <p:cNvSpPr txBox="1">
            <a:spLocks noChangeArrowheads="1"/>
          </p:cNvSpPr>
          <p:nvPr/>
        </p:nvSpPr>
        <p:spPr bwMode="auto">
          <a:xfrm>
            <a:off x="2592000" y="3789782"/>
            <a:ext cx="1548000" cy="288000"/>
          </a:xfrm>
          <a:prstGeom prst="rect">
            <a:avLst/>
          </a:prstGeom>
          <a:solidFill>
            <a:srgbClr val="CCFFCC">
              <a:alpha val="3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471600" indent="-471600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Annex H</a:t>
            </a:r>
            <a:r>
              <a:rPr lang="en-AU" sz="800" dirty="0" smtClean="0">
                <a:latin typeface="Lucida Sans" pitchFamily="34" charset="0"/>
              </a:rPr>
              <a:t>: Indigenous Procurement Policy</a:t>
            </a:r>
            <a:endParaRPr lang="en-AU" sz="800" dirty="0">
              <a:latin typeface="Lucida Sans" pitchFamily="34" charset="0"/>
            </a:endParaRPr>
          </a:p>
        </p:txBody>
      </p:sp>
      <p:sp>
        <p:nvSpPr>
          <p:cNvPr id="247" name="Text Box 73"/>
          <p:cNvSpPr txBox="1">
            <a:spLocks noChangeArrowheads="1"/>
          </p:cNvSpPr>
          <p:nvPr/>
        </p:nvSpPr>
        <p:spPr bwMode="auto">
          <a:xfrm>
            <a:off x="4505831" y="5784400"/>
            <a:ext cx="2159000" cy="288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727200" indent="-727200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Attachment L</a:t>
            </a:r>
            <a:r>
              <a:rPr lang="en-AU" sz="800" dirty="0" smtClean="0">
                <a:latin typeface="Lucida Sans" pitchFamily="34" charset="0"/>
              </a:rPr>
              <a:t>: Governance Framework</a:t>
            </a:r>
            <a:endParaRPr lang="en-AU" sz="800" dirty="0">
              <a:latin typeface="Lucida Sans" pitchFamily="34" charset="0"/>
            </a:endParaRPr>
          </a:p>
        </p:txBody>
      </p:sp>
      <p:sp>
        <p:nvSpPr>
          <p:cNvPr id="248" name="Text Box 73"/>
          <p:cNvSpPr txBox="1">
            <a:spLocks noChangeArrowheads="1"/>
          </p:cNvSpPr>
          <p:nvPr/>
        </p:nvSpPr>
        <p:spPr bwMode="auto">
          <a:xfrm>
            <a:off x="4509472" y="6120439"/>
            <a:ext cx="2159000" cy="288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727200" indent="-727200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Attachment </a:t>
            </a:r>
            <a:r>
              <a:rPr lang="en-AU" sz="800" dirty="0" smtClean="0">
                <a:latin typeface="Lucida Sans" pitchFamily="34" charset="0"/>
              </a:rPr>
              <a:t>M: Indigenous Participation Plan</a:t>
            </a:r>
            <a:endParaRPr lang="en-AU" sz="800" dirty="0">
              <a:latin typeface="Lucida Sans" pitchFamily="34" charset="0"/>
            </a:endParaRPr>
          </a:p>
        </p:txBody>
      </p:sp>
      <p:sp>
        <p:nvSpPr>
          <p:cNvPr id="249" name="Rectangle 248"/>
          <p:cNvSpPr/>
          <p:nvPr/>
        </p:nvSpPr>
        <p:spPr>
          <a:xfrm flipH="1">
            <a:off x="4318432" y="926449"/>
            <a:ext cx="45719" cy="45719"/>
          </a:xfrm>
          <a:prstGeom prst="rect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anchor="ctr"/>
          <a:lstStyle/>
          <a:p>
            <a:pPr algn="ctr" defTabSz="957644" fontAlgn="auto">
              <a:spcBef>
                <a:spcPts val="0"/>
              </a:spcBef>
              <a:spcAft>
                <a:spcPts val="0"/>
              </a:spcAft>
              <a:defRPr/>
            </a:pPr>
            <a:endParaRPr lang="en-AU" sz="800">
              <a:latin typeface="Lucida Sans" pitchFamily="34" charset="0"/>
            </a:endParaRPr>
          </a:p>
        </p:txBody>
      </p:sp>
      <p:cxnSp>
        <p:nvCxnSpPr>
          <p:cNvPr id="250" name="Elbow Connector 249"/>
          <p:cNvCxnSpPr>
            <a:endCxn id="130" idx="1"/>
          </p:cNvCxnSpPr>
          <p:nvPr/>
        </p:nvCxnSpPr>
        <p:spPr>
          <a:xfrm rot="16200000" flipH="1">
            <a:off x="4313417" y="1019653"/>
            <a:ext cx="214457" cy="158709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Elbow Connector 250"/>
          <p:cNvCxnSpPr>
            <a:endCxn id="129" idx="1"/>
          </p:cNvCxnSpPr>
          <p:nvPr/>
        </p:nvCxnSpPr>
        <p:spPr>
          <a:xfrm rot="16200000" flipH="1">
            <a:off x="4147078" y="1185992"/>
            <a:ext cx="547135" cy="158709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Elbow Connector 251"/>
          <p:cNvCxnSpPr>
            <a:endCxn id="188" idx="1"/>
          </p:cNvCxnSpPr>
          <p:nvPr/>
        </p:nvCxnSpPr>
        <p:spPr>
          <a:xfrm rot="16200000" flipH="1">
            <a:off x="3981751" y="1360844"/>
            <a:ext cx="874046" cy="154967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Elbow Connector 252"/>
          <p:cNvCxnSpPr>
            <a:endCxn id="187" idx="1"/>
          </p:cNvCxnSpPr>
          <p:nvPr/>
        </p:nvCxnSpPr>
        <p:spPr>
          <a:xfrm rot="16200000" flipH="1">
            <a:off x="3811646" y="1521424"/>
            <a:ext cx="1214257" cy="154967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Elbow Connector 253"/>
          <p:cNvCxnSpPr>
            <a:endCxn id="267" idx="1"/>
          </p:cNvCxnSpPr>
          <p:nvPr/>
        </p:nvCxnSpPr>
        <p:spPr>
          <a:xfrm rot="16200000" flipH="1">
            <a:off x="3643022" y="1680523"/>
            <a:ext cx="1555247" cy="158709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5" name="Rectangle 254"/>
          <p:cNvSpPr/>
          <p:nvPr/>
        </p:nvSpPr>
        <p:spPr>
          <a:xfrm>
            <a:off x="4573017" y="2592015"/>
            <a:ext cx="46037" cy="46037"/>
          </a:xfrm>
          <a:prstGeom prst="rect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anchor="ctr"/>
          <a:lstStyle/>
          <a:p>
            <a:pPr algn="ctr" defTabSz="957644" fontAlgn="auto">
              <a:spcBef>
                <a:spcPts val="0"/>
              </a:spcBef>
              <a:spcAft>
                <a:spcPts val="0"/>
              </a:spcAft>
              <a:defRPr/>
            </a:pPr>
            <a:endParaRPr lang="en-AU" sz="800">
              <a:latin typeface="Lucida Sans" pitchFamily="34" charset="0"/>
            </a:endParaRPr>
          </a:p>
        </p:txBody>
      </p:sp>
      <p:cxnSp>
        <p:nvCxnSpPr>
          <p:cNvPr id="256" name="Elbow Connector 255"/>
          <p:cNvCxnSpPr>
            <a:stCxn id="255" idx="2"/>
            <a:endCxn id="191" idx="1"/>
          </p:cNvCxnSpPr>
          <p:nvPr/>
        </p:nvCxnSpPr>
        <p:spPr>
          <a:xfrm rot="16200000" flipH="1">
            <a:off x="4534012" y="2700075"/>
            <a:ext cx="240546" cy="116499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Elbow Connector 256"/>
          <p:cNvCxnSpPr>
            <a:stCxn id="255" idx="2"/>
            <a:endCxn id="192" idx="1"/>
          </p:cNvCxnSpPr>
          <p:nvPr/>
        </p:nvCxnSpPr>
        <p:spPr>
          <a:xfrm rot="16200000" flipH="1">
            <a:off x="4364418" y="2869669"/>
            <a:ext cx="579734" cy="116499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Elbow Connector 257"/>
          <p:cNvCxnSpPr>
            <a:stCxn id="255" idx="2"/>
            <a:endCxn id="193" idx="1"/>
          </p:cNvCxnSpPr>
          <p:nvPr/>
        </p:nvCxnSpPr>
        <p:spPr>
          <a:xfrm rot="16200000" flipH="1">
            <a:off x="4194527" y="3039560"/>
            <a:ext cx="918922" cy="115905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Elbow Connector 258"/>
          <p:cNvCxnSpPr>
            <a:stCxn id="255" idx="2"/>
            <a:endCxn id="196" idx="1"/>
          </p:cNvCxnSpPr>
          <p:nvPr/>
        </p:nvCxnSpPr>
        <p:spPr>
          <a:xfrm rot="16200000" flipH="1">
            <a:off x="4021568" y="3212519"/>
            <a:ext cx="1258109" cy="10917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Elbow Connector 259"/>
          <p:cNvCxnSpPr>
            <a:endCxn id="132" idx="1"/>
          </p:cNvCxnSpPr>
          <p:nvPr/>
        </p:nvCxnSpPr>
        <p:spPr>
          <a:xfrm rot="16200000" flipH="1">
            <a:off x="2800851" y="2552808"/>
            <a:ext cx="3235846" cy="154967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Elbow Connector 260"/>
          <p:cNvCxnSpPr>
            <a:endCxn id="133" idx="1"/>
          </p:cNvCxnSpPr>
          <p:nvPr/>
        </p:nvCxnSpPr>
        <p:spPr>
          <a:xfrm rot="16200000" flipH="1">
            <a:off x="2624914" y="2708156"/>
            <a:ext cx="3592473" cy="159717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Elbow Connector 261"/>
          <p:cNvCxnSpPr>
            <a:endCxn id="197" idx="1"/>
          </p:cNvCxnSpPr>
          <p:nvPr/>
        </p:nvCxnSpPr>
        <p:spPr>
          <a:xfrm rot="16200000" flipH="1">
            <a:off x="2456896" y="2876175"/>
            <a:ext cx="3928509" cy="15971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Elbow Connector 262"/>
          <p:cNvCxnSpPr>
            <a:endCxn id="205" idx="1"/>
          </p:cNvCxnSpPr>
          <p:nvPr/>
        </p:nvCxnSpPr>
        <p:spPr>
          <a:xfrm rot="16200000" flipH="1">
            <a:off x="2291288" y="3041783"/>
            <a:ext cx="4264546" cy="16454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Elbow Connector 263"/>
          <p:cNvCxnSpPr>
            <a:endCxn id="207" idx="1"/>
          </p:cNvCxnSpPr>
          <p:nvPr/>
        </p:nvCxnSpPr>
        <p:spPr>
          <a:xfrm rot="16200000" flipH="1">
            <a:off x="2113843" y="3200374"/>
            <a:ext cx="4619437" cy="16454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Elbow Connector 264"/>
          <p:cNvCxnSpPr>
            <a:endCxn id="247" idx="1"/>
          </p:cNvCxnSpPr>
          <p:nvPr/>
        </p:nvCxnSpPr>
        <p:spPr>
          <a:xfrm rot="16200000" flipH="1">
            <a:off x="1951258" y="3373826"/>
            <a:ext cx="4944607" cy="164539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Elbow Connector 265"/>
          <p:cNvCxnSpPr/>
          <p:nvPr/>
        </p:nvCxnSpPr>
        <p:spPr>
          <a:xfrm rot="16200000" flipH="1">
            <a:off x="1852012" y="3481058"/>
            <a:ext cx="5146738" cy="168181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7" name="Text Box 67"/>
          <p:cNvSpPr txBox="1">
            <a:spLocks noChangeArrowheads="1"/>
          </p:cNvSpPr>
          <p:nvPr/>
        </p:nvSpPr>
        <p:spPr bwMode="auto">
          <a:xfrm>
            <a:off x="4500000" y="2393502"/>
            <a:ext cx="2159000" cy="288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Attachment F: Agreed </a:t>
            </a:r>
            <a:r>
              <a:rPr lang="en-AU" sz="800" dirty="0" smtClean="0">
                <a:latin typeface="Lucida Sans" pitchFamily="34" charset="0"/>
              </a:rPr>
              <a:t>Forms and Deeds</a:t>
            </a:r>
            <a:endParaRPr lang="en-AU" sz="800" dirty="0">
              <a:latin typeface="Lucida Sans" pitchFamily="34" charset="0"/>
            </a:endParaRPr>
          </a:p>
        </p:txBody>
      </p:sp>
      <p:cxnSp>
        <p:nvCxnSpPr>
          <p:cNvPr id="268" name="Elbow Connector 267"/>
          <p:cNvCxnSpPr>
            <a:stCxn id="144" idx="2"/>
            <a:endCxn id="141" idx="1"/>
          </p:cNvCxnSpPr>
          <p:nvPr/>
        </p:nvCxnSpPr>
        <p:spPr>
          <a:xfrm rot="16200000" flipH="1">
            <a:off x="103874" y="1021782"/>
            <a:ext cx="234314" cy="13393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Elbow Connector 268"/>
          <p:cNvCxnSpPr>
            <a:stCxn id="144" idx="2"/>
            <a:endCxn id="142" idx="1"/>
          </p:cNvCxnSpPr>
          <p:nvPr/>
        </p:nvCxnSpPr>
        <p:spPr>
          <a:xfrm rot="16200000" flipH="1">
            <a:off x="-76607" y="1202263"/>
            <a:ext cx="594314" cy="132974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0" name="Text Box 57"/>
          <p:cNvSpPr txBox="1">
            <a:spLocks noChangeArrowheads="1"/>
          </p:cNvSpPr>
          <p:nvPr/>
        </p:nvSpPr>
        <p:spPr bwMode="auto">
          <a:xfrm>
            <a:off x="4284000" y="575735"/>
            <a:ext cx="2376000" cy="396000"/>
          </a:xfrm>
          <a:prstGeom prst="rect">
            <a:avLst/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algn="ctr" eaLnBrk="0" hangingPunct="0"/>
            <a:r>
              <a:rPr lang="en-AU" sz="1000" dirty="0">
                <a:latin typeface="Lucida Sans" pitchFamily="34" charset="0"/>
              </a:rPr>
              <a:t>Draft Conditions of Contract</a:t>
            </a:r>
            <a:br>
              <a:rPr lang="en-AU" sz="1000" dirty="0">
                <a:latin typeface="Lucida Sans" pitchFamily="34" charset="0"/>
              </a:rPr>
            </a:br>
            <a:r>
              <a:rPr lang="en-AU" sz="1000" dirty="0">
                <a:latin typeface="Lucida Sans" pitchFamily="34" charset="0"/>
              </a:rPr>
              <a:t>(Part 2)</a:t>
            </a:r>
          </a:p>
        </p:txBody>
      </p:sp>
      <p:sp>
        <p:nvSpPr>
          <p:cNvPr id="276" name="Rectangle 275"/>
          <p:cNvSpPr/>
          <p:nvPr/>
        </p:nvSpPr>
        <p:spPr>
          <a:xfrm>
            <a:off x="2438748" y="1295871"/>
            <a:ext cx="46037" cy="46037"/>
          </a:xfrm>
          <a:prstGeom prst="rect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anchor="ctr"/>
          <a:lstStyle/>
          <a:p>
            <a:pPr algn="ctr" defTabSz="957644" fontAlgn="auto">
              <a:spcBef>
                <a:spcPts val="0"/>
              </a:spcBef>
              <a:spcAft>
                <a:spcPts val="0"/>
              </a:spcAft>
              <a:defRPr/>
            </a:pPr>
            <a:endParaRPr lang="en-AU" sz="800">
              <a:latin typeface="Lucida Sans" pitchFamily="34" charset="0"/>
            </a:endParaRPr>
          </a:p>
        </p:txBody>
      </p:sp>
      <p:cxnSp>
        <p:nvCxnSpPr>
          <p:cNvPr id="277" name="Elbow Connector 276"/>
          <p:cNvCxnSpPr>
            <a:stCxn id="276" idx="2"/>
            <a:endCxn id="199" idx="1"/>
          </p:cNvCxnSpPr>
          <p:nvPr/>
        </p:nvCxnSpPr>
        <p:spPr>
          <a:xfrm rot="16200000" flipH="1">
            <a:off x="2414884" y="1388790"/>
            <a:ext cx="223999" cy="13023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Elbow Connector 277"/>
          <p:cNvCxnSpPr>
            <a:stCxn id="276" idx="2"/>
            <a:endCxn id="135" idx="1"/>
          </p:cNvCxnSpPr>
          <p:nvPr/>
        </p:nvCxnSpPr>
        <p:spPr>
          <a:xfrm rot="16200000" flipH="1">
            <a:off x="2245892" y="1557782"/>
            <a:ext cx="561982" cy="13023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Elbow Connector 278"/>
          <p:cNvCxnSpPr>
            <a:stCxn id="276" idx="2"/>
            <a:endCxn id="137" idx="1"/>
          </p:cNvCxnSpPr>
          <p:nvPr/>
        </p:nvCxnSpPr>
        <p:spPr>
          <a:xfrm rot="16200000" flipH="1">
            <a:off x="2076735" y="1726939"/>
            <a:ext cx="900297" cy="13023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Elbow Connector 279"/>
          <p:cNvCxnSpPr>
            <a:stCxn id="276" idx="2"/>
            <a:endCxn id="138" idx="1"/>
          </p:cNvCxnSpPr>
          <p:nvPr/>
        </p:nvCxnSpPr>
        <p:spPr>
          <a:xfrm rot="16200000" flipH="1">
            <a:off x="1907577" y="1896097"/>
            <a:ext cx="1238612" cy="13023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Elbow Connector 280"/>
          <p:cNvCxnSpPr>
            <a:stCxn id="276" idx="2"/>
            <a:endCxn id="139" idx="1"/>
          </p:cNvCxnSpPr>
          <p:nvPr/>
        </p:nvCxnSpPr>
        <p:spPr>
          <a:xfrm rot="16200000" flipH="1">
            <a:off x="1738420" y="2065254"/>
            <a:ext cx="1576927" cy="13023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Elbow Connector 281"/>
          <p:cNvCxnSpPr>
            <a:stCxn id="276" idx="2"/>
            <a:endCxn id="140" idx="1"/>
          </p:cNvCxnSpPr>
          <p:nvPr/>
        </p:nvCxnSpPr>
        <p:spPr>
          <a:xfrm rot="16200000" flipH="1">
            <a:off x="1569262" y="2234412"/>
            <a:ext cx="1915242" cy="13023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Elbow Connector 282"/>
          <p:cNvCxnSpPr>
            <a:stCxn id="276" idx="2"/>
            <a:endCxn id="206" idx="1"/>
          </p:cNvCxnSpPr>
          <p:nvPr/>
        </p:nvCxnSpPr>
        <p:spPr>
          <a:xfrm rot="16200000" flipH="1">
            <a:off x="1400105" y="2403569"/>
            <a:ext cx="2253557" cy="13023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Elbow Connector 283"/>
          <p:cNvCxnSpPr>
            <a:stCxn id="276" idx="2"/>
            <a:endCxn id="245" idx="1"/>
          </p:cNvCxnSpPr>
          <p:nvPr/>
        </p:nvCxnSpPr>
        <p:spPr>
          <a:xfrm rot="16200000" flipH="1">
            <a:off x="1230946" y="2572728"/>
            <a:ext cx="2591874" cy="13023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 Box 71"/>
          <p:cNvSpPr txBox="1">
            <a:spLocks noChangeArrowheads="1"/>
          </p:cNvSpPr>
          <p:nvPr/>
        </p:nvSpPr>
        <p:spPr bwMode="auto">
          <a:xfrm>
            <a:off x="2376000" y="1062238"/>
            <a:ext cx="1764000" cy="2880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738000" indent="-738000" eaLnBrk="0" hangingPunct="0">
              <a:spcBef>
                <a:spcPct val="50000"/>
              </a:spcBef>
            </a:pPr>
            <a:r>
              <a:rPr lang="en-AU" sz="800" dirty="0">
                <a:latin typeface="Lucida Sans" pitchFamily="34" charset="0"/>
              </a:rPr>
              <a:t>Attachment A: Tender Data Requirements List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</TotalTime>
  <Words>373</Words>
  <Application>Microsoft Office PowerPoint</Application>
  <PresentationFormat>Custom</PresentationFormat>
  <Paragraphs>60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Lucida Sans</vt:lpstr>
      <vt:lpstr>Office Theme</vt:lpstr>
      <vt:lpstr>PowerPoint Presentation</vt:lpstr>
    </vt:vector>
  </TitlesOfParts>
  <Manager>CASG</Manager>
  <Company>Defence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ASDEFCON (Support Short) V2.0 Template Map</dc:title>
  <dc:creator>CPPD</dc:creator>
  <cp:lastModifiedBy>Laursen, Christian MR</cp:lastModifiedBy>
  <cp:revision>91</cp:revision>
  <cp:lastPrinted>2023-04-03T21:08:29Z</cp:lastPrinted>
  <dcterms:created xsi:type="dcterms:W3CDTF">2012-05-07T11:05:56Z</dcterms:created>
  <dcterms:modified xsi:type="dcterms:W3CDTF">2024-08-12T01:41:46Z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hecked by">
    <vt:lpwstr>32123</vt:lpwstr>
  </property>
  <property fmtid="{D5CDD505-2E9C-101B-9397-08002B2CF9AE}" pid="3" name="Objective-Id">
    <vt:lpwstr>BM75410351</vt:lpwstr>
  </property>
  <property fmtid="{D5CDD505-2E9C-101B-9397-08002B2CF9AE}" pid="4" name="Objective-Title">
    <vt:lpwstr>ASDEFCON_CSER_Map_V1.1</vt:lpwstr>
  </property>
  <property fmtid="{D5CDD505-2E9C-101B-9397-08002B2CF9AE}" pid="5" name="Objective-Comment">
    <vt:lpwstr/>
  </property>
  <property fmtid="{D5CDD505-2E9C-101B-9397-08002B2CF9AE}" pid="6" name="Objective-CreationStamp">
    <vt:filetime>2024-05-29T03:35:39Z</vt:filetime>
  </property>
  <property fmtid="{D5CDD505-2E9C-101B-9397-08002B2CF9AE}" pid="7" name="Objective-IsApproved">
    <vt:bool>false</vt:bool>
  </property>
  <property fmtid="{D5CDD505-2E9C-101B-9397-08002B2CF9AE}" pid="8" name="Objective-IsPublished">
    <vt:bool>false</vt:bool>
  </property>
  <property fmtid="{D5CDD505-2E9C-101B-9397-08002B2CF9AE}" pid="9" name="Objective-DatePublished">
    <vt:lpwstr/>
  </property>
  <property fmtid="{D5CDD505-2E9C-101B-9397-08002B2CF9AE}" pid="10" name="Objective-ModificationStamp">
    <vt:filetime>2024-08-12T01:40:31Z</vt:filetime>
  </property>
  <property fmtid="{D5CDD505-2E9C-101B-9397-08002B2CF9AE}" pid="11" name="Objective-Owner">
    <vt:lpwstr>Daly, Mark Mr 3</vt:lpwstr>
  </property>
  <property fmtid="{D5CDD505-2E9C-101B-9397-08002B2CF9AE}" pid="12" name="Objective-Path">
    <vt:lpwstr>Objective Global Folder - PROD:Defence Business Units:Capability Acquisition and Sustainment Group:Commercial Division:CPP : Commercial Policy and Practice:Commercial Policy Practice (CPP):03 ASDEFCON &amp; Contracting Initiatives (ACI) Directorate:01 ASDEFCO</vt:lpwstr>
  </property>
  <property fmtid="{D5CDD505-2E9C-101B-9397-08002B2CF9AE}" pid="13" name="Objective-Parent">
    <vt:lpwstr>00 Preliminary</vt:lpwstr>
  </property>
  <property fmtid="{D5CDD505-2E9C-101B-9397-08002B2CF9AE}" pid="14" name="Objective-State">
    <vt:lpwstr>Being Edited</vt:lpwstr>
  </property>
  <property fmtid="{D5CDD505-2E9C-101B-9397-08002B2CF9AE}" pid="15" name="Objective-Version">
    <vt:lpwstr>1.1</vt:lpwstr>
  </property>
  <property fmtid="{D5CDD505-2E9C-101B-9397-08002B2CF9AE}" pid="16" name="Objective-VersionNumber">
    <vt:i4>2</vt:i4>
  </property>
  <property fmtid="{D5CDD505-2E9C-101B-9397-08002B2CF9AE}" pid="17" name="Objective-VersionComment">
    <vt:lpwstr/>
  </property>
  <property fmtid="{D5CDD505-2E9C-101B-9397-08002B2CF9AE}" pid="18" name="Objective-FileNumber">
    <vt:lpwstr/>
  </property>
  <property fmtid="{D5CDD505-2E9C-101B-9397-08002B2CF9AE}" pid="19" name="Objective-Classification">
    <vt:lpwstr>Official</vt:lpwstr>
  </property>
  <property fmtid="{D5CDD505-2E9C-101B-9397-08002B2CF9AE}" pid="20" name="Objective-Caveats">
    <vt:lpwstr/>
  </property>
  <property fmtid="{D5CDD505-2E9C-101B-9397-08002B2CF9AE}" pid="21" name="Objective-Document Type [system]">
    <vt:lpwstr/>
  </property>
  <property fmtid="{D5CDD505-2E9C-101B-9397-08002B2CF9AE}" pid="22" name="Objective-Reason for Security Classification Change [system]">
    <vt:lpwstr/>
  </property>
</Properties>
</file>