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</p:sldIdLst>
  <p:sldSz cx="7920038" cy="4751388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CCCC"/>
    <a:srgbClr val="FF9999"/>
    <a:srgbClr val="66FF99"/>
    <a:srgbClr val="FF7C8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7" autoAdjust="0"/>
    <p:restoredTop sz="94660"/>
  </p:normalViewPr>
  <p:slideViewPr>
    <p:cSldViewPr snapToGrid="0">
      <p:cViewPr varScale="1">
        <p:scale>
          <a:sx n="166" d="100"/>
          <a:sy n="166" d="100"/>
        </p:scale>
        <p:origin x="480" y="14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990005" y="777600"/>
            <a:ext cx="5940029" cy="1654187"/>
          </a:xfrm>
        </p:spPr>
        <p:txBody>
          <a:bodyPr anchor="b"/>
          <a:lstStyle>
            <a:lvl1pPr algn="ctr">
              <a:defRPr sz="3898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90005" y="2495579"/>
            <a:ext cx="5940029" cy="1147152"/>
          </a:xfrm>
        </p:spPr>
        <p:txBody>
          <a:bodyPr/>
          <a:lstStyle>
            <a:lvl1pPr marL="0" indent="0" algn="ctr">
              <a:buNone/>
              <a:defRPr sz="1559"/>
            </a:lvl1pPr>
            <a:lvl2pPr marL="296997" indent="0" algn="ctr">
              <a:buNone/>
              <a:defRPr sz="1299"/>
            </a:lvl2pPr>
            <a:lvl3pPr marL="593994" indent="0" algn="ctr">
              <a:buNone/>
              <a:defRPr sz="1169"/>
            </a:lvl3pPr>
            <a:lvl4pPr marL="890991" indent="0" algn="ctr">
              <a:buNone/>
              <a:defRPr sz="1039"/>
            </a:lvl4pPr>
            <a:lvl5pPr marL="1187988" indent="0" algn="ctr">
              <a:buNone/>
              <a:defRPr sz="1039"/>
            </a:lvl5pPr>
            <a:lvl6pPr marL="1484986" indent="0" algn="ctr">
              <a:buNone/>
              <a:defRPr sz="1039"/>
            </a:lvl6pPr>
            <a:lvl7pPr marL="1781983" indent="0" algn="ctr">
              <a:buNone/>
              <a:defRPr sz="1039"/>
            </a:lvl7pPr>
            <a:lvl8pPr marL="2078980" indent="0" algn="ctr">
              <a:buNone/>
              <a:defRPr sz="1039"/>
            </a:lvl8pPr>
            <a:lvl9pPr marL="2375977" indent="0" algn="ctr">
              <a:buNone/>
              <a:defRPr sz="1039"/>
            </a:lvl9pPr>
          </a:lstStyle>
          <a:p>
            <a:r>
              <a:rPr lang="en-US" smtClean="0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78299622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89428457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667777" y="252967"/>
            <a:ext cx="1707758" cy="4026582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44503" y="252967"/>
            <a:ext cx="5024274" cy="4026582"/>
          </a:xfrm>
        </p:spPr>
        <p:txBody>
          <a:bodyPr vert="eaVert"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02122355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32081085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0377" y="1184548"/>
            <a:ext cx="6831033" cy="1976445"/>
          </a:xfrm>
        </p:spPr>
        <p:txBody>
          <a:bodyPr anchor="b"/>
          <a:lstStyle>
            <a:lvl1pPr>
              <a:defRPr sz="3898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0377" y="3179691"/>
            <a:ext cx="6831033" cy="1039366"/>
          </a:xfrm>
        </p:spPr>
        <p:txBody>
          <a:bodyPr/>
          <a:lstStyle>
            <a:lvl1pPr marL="0" indent="0">
              <a:buNone/>
              <a:defRPr sz="1559">
                <a:solidFill>
                  <a:schemeClr val="tx1">
                    <a:tint val="75000"/>
                  </a:schemeClr>
                </a:solidFill>
              </a:defRPr>
            </a:lvl1pPr>
            <a:lvl2pPr marL="296997" indent="0">
              <a:buNone/>
              <a:defRPr sz="1299">
                <a:solidFill>
                  <a:schemeClr val="tx1">
                    <a:tint val="75000"/>
                  </a:schemeClr>
                </a:solidFill>
              </a:defRPr>
            </a:lvl2pPr>
            <a:lvl3pPr marL="593994" indent="0">
              <a:buNone/>
              <a:defRPr sz="1169">
                <a:solidFill>
                  <a:schemeClr val="tx1">
                    <a:tint val="75000"/>
                  </a:schemeClr>
                </a:solidFill>
              </a:defRPr>
            </a:lvl3pPr>
            <a:lvl4pPr marL="890991" indent="0">
              <a:buNone/>
              <a:defRPr sz="1039">
                <a:solidFill>
                  <a:schemeClr val="tx1">
                    <a:tint val="75000"/>
                  </a:schemeClr>
                </a:solidFill>
              </a:defRPr>
            </a:lvl4pPr>
            <a:lvl5pPr marL="1187988" indent="0">
              <a:buNone/>
              <a:defRPr sz="1039">
                <a:solidFill>
                  <a:schemeClr val="tx1">
                    <a:tint val="75000"/>
                  </a:schemeClr>
                </a:solidFill>
              </a:defRPr>
            </a:lvl5pPr>
            <a:lvl6pPr marL="1484986" indent="0">
              <a:buNone/>
              <a:defRPr sz="1039">
                <a:solidFill>
                  <a:schemeClr val="tx1">
                    <a:tint val="75000"/>
                  </a:schemeClr>
                </a:solidFill>
              </a:defRPr>
            </a:lvl6pPr>
            <a:lvl7pPr marL="1781983" indent="0">
              <a:buNone/>
              <a:defRPr sz="1039">
                <a:solidFill>
                  <a:schemeClr val="tx1">
                    <a:tint val="75000"/>
                  </a:schemeClr>
                </a:solidFill>
              </a:defRPr>
            </a:lvl7pPr>
            <a:lvl8pPr marL="2078980" indent="0">
              <a:buNone/>
              <a:defRPr sz="1039">
                <a:solidFill>
                  <a:schemeClr val="tx1">
                    <a:tint val="75000"/>
                  </a:schemeClr>
                </a:solidFill>
              </a:defRPr>
            </a:lvl8pPr>
            <a:lvl9pPr marL="2375977" indent="0">
              <a:buNone/>
              <a:defRPr sz="1039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4997688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44503" y="1264837"/>
            <a:ext cx="3366016" cy="3014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009519" y="1264837"/>
            <a:ext cx="3366016" cy="301471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65037105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5534" y="252968"/>
            <a:ext cx="6831033" cy="918382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5535" y="1164750"/>
            <a:ext cx="3350547" cy="570826"/>
          </a:xfrm>
        </p:spPr>
        <p:txBody>
          <a:bodyPr anchor="b"/>
          <a:lstStyle>
            <a:lvl1pPr marL="0" indent="0">
              <a:buNone/>
              <a:defRPr sz="1559" b="1"/>
            </a:lvl1pPr>
            <a:lvl2pPr marL="296997" indent="0">
              <a:buNone/>
              <a:defRPr sz="1299" b="1"/>
            </a:lvl2pPr>
            <a:lvl3pPr marL="593994" indent="0">
              <a:buNone/>
              <a:defRPr sz="1169" b="1"/>
            </a:lvl3pPr>
            <a:lvl4pPr marL="890991" indent="0">
              <a:buNone/>
              <a:defRPr sz="1039" b="1"/>
            </a:lvl4pPr>
            <a:lvl5pPr marL="1187988" indent="0">
              <a:buNone/>
              <a:defRPr sz="1039" b="1"/>
            </a:lvl5pPr>
            <a:lvl6pPr marL="1484986" indent="0">
              <a:buNone/>
              <a:defRPr sz="1039" b="1"/>
            </a:lvl6pPr>
            <a:lvl7pPr marL="1781983" indent="0">
              <a:buNone/>
              <a:defRPr sz="1039" b="1"/>
            </a:lvl7pPr>
            <a:lvl8pPr marL="2078980" indent="0">
              <a:buNone/>
              <a:defRPr sz="1039" b="1"/>
            </a:lvl8pPr>
            <a:lvl9pPr marL="2375977" indent="0">
              <a:buNone/>
              <a:defRPr sz="1039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45535" y="1735576"/>
            <a:ext cx="3350547" cy="255277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009519" y="1164750"/>
            <a:ext cx="3367048" cy="570826"/>
          </a:xfrm>
        </p:spPr>
        <p:txBody>
          <a:bodyPr anchor="b"/>
          <a:lstStyle>
            <a:lvl1pPr marL="0" indent="0">
              <a:buNone/>
              <a:defRPr sz="1559" b="1"/>
            </a:lvl1pPr>
            <a:lvl2pPr marL="296997" indent="0">
              <a:buNone/>
              <a:defRPr sz="1299" b="1"/>
            </a:lvl2pPr>
            <a:lvl3pPr marL="593994" indent="0">
              <a:buNone/>
              <a:defRPr sz="1169" b="1"/>
            </a:lvl3pPr>
            <a:lvl4pPr marL="890991" indent="0">
              <a:buNone/>
              <a:defRPr sz="1039" b="1"/>
            </a:lvl4pPr>
            <a:lvl5pPr marL="1187988" indent="0">
              <a:buNone/>
              <a:defRPr sz="1039" b="1"/>
            </a:lvl5pPr>
            <a:lvl6pPr marL="1484986" indent="0">
              <a:buNone/>
              <a:defRPr sz="1039" b="1"/>
            </a:lvl6pPr>
            <a:lvl7pPr marL="1781983" indent="0">
              <a:buNone/>
              <a:defRPr sz="1039" b="1"/>
            </a:lvl7pPr>
            <a:lvl8pPr marL="2078980" indent="0">
              <a:buNone/>
              <a:defRPr sz="1039" b="1"/>
            </a:lvl8pPr>
            <a:lvl9pPr marL="2375977" indent="0">
              <a:buNone/>
              <a:defRPr sz="1039" b="1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009519" y="1735576"/>
            <a:ext cx="3367048" cy="2552772"/>
          </a:xfrm>
        </p:spPr>
        <p:txBody>
          <a:bodyPr/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293874421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95124118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68371561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5535" y="316759"/>
            <a:ext cx="2554418" cy="1108657"/>
          </a:xfrm>
        </p:spPr>
        <p:txBody>
          <a:bodyPr anchor="b"/>
          <a:lstStyle>
            <a:lvl1pPr>
              <a:defRPr sz="2079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67048" y="684112"/>
            <a:ext cx="4009519" cy="3376565"/>
          </a:xfrm>
        </p:spPr>
        <p:txBody>
          <a:bodyPr/>
          <a:lstStyle>
            <a:lvl1pPr>
              <a:defRPr sz="2079"/>
            </a:lvl1pPr>
            <a:lvl2pPr>
              <a:defRPr sz="1819"/>
            </a:lvl2pPr>
            <a:lvl3pPr>
              <a:defRPr sz="1559"/>
            </a:lvl3pPr>
            <a:lvl4pPr>
              <a:defRPr sz="1299"/>
            </a:lvl4pPr>
            <a:lvl5pPr>
              <a:defRPr sz="1299"/>
            </a:lvl5pPr>
            <a:lvl6pPr>
              <a:defRPr sz="1299"/>
            </a:lvl6pPr>
            <a:lvl7pPr>
              <a:defRPr sz="1299"/>
            </a:lvl7pPr>
            <a:lvl8pPr>
              <a:defRPr sz="1299"/>
            </a:lvl8pPr>
            <a:lvl9pPr>
              <a:defRPr sz="1299"/>
            </a:lvl9pPr>
          </a:lstStyle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5535" y="1425417"/>
            <a:ext cx="2554418" cy="2640760"/>
          </a:xfrm>
        </p:spPr>
        <p:txBody>
          <a:bodyPr/>
          <a:lstStyle>
            <a:lvl1pPr marL="0" indent="0">
              <a:buNone/>
              <a:defRPr sz="1039"/>
            </a:lvl1pPr>
            <a:lvl2pPr marL="296997" indent="0">
              <a:buNone/>
              <a:defRPr sz="909"/>
            </a:lvl2pPr>
            <a:lvl3pPr marL="593994" indent="0">
              <a:buNone/>
              <a:defRPr sz="780"/>
            </a:lvl3pPr>
            <a:lvl4pPr marL="890991" indent="0">
              <a:buNone/>
              <a:defRPr sz="650"/>
            </a:lvl4pPr>
            <a:lvl5pPr marL="1187988" indent="0">
              <a:buNone/>
              <a:defRPr sz="650"/>
            </a:lvl5pPr>
            <a:lvl6pPr marL="1484986" indent="0">
              <a:buNone/>
              <a:defRPr sz="650"/>
            </a:lvl6pPr>
            <a:lvl7pPr marL="1781983" indent="0">
              <a:buNone/>
              <a:defRPr sz="650"/>
            </a:lvl7pPr>
            <a:lvl8pPr marL="2078980" indent="0">
              <a:buNone/>
              <a:defRPr sz="650"/>
            </a:lvl8pPr>
            <a:lvl9pPr marL="2375977" indent="0">
              <a:buNone/>
              <a:defRPr sz="6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4253688177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45535" y="316759"/>
            <a:ext cx="2554418" cy="1108657"/>
          </a:xfrm>
        </p:spPr>
        <p:txBody>
          <a:bodyPr anchor="b"/>
          <a:lstStyle>
            <a:lvl1pPr>
              <a:defRPr sz="2079"/>
            </a:lvl1pPr>
          </a:lstStyle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67048" y="684112"/>
            <a:ext cx="4009519" cy="3376565"/>
          </a:xfrm>
        </p:spPr>
        <p:txBody>
          <a:bodyPr anchor="t"/>
          <a:lstStyle>
            <a:lvl1pPr marL="0" indent="0">
              <a:buNone/>
              <a:defRPr sz="2079"/>
            </a:lvl1pPr>
            <a:lvl2pPr marL="296997" indent="0">
              <a:buNone/>
              <a:defRPr sz="1819"/>
            </a:lvl2pPr>
            <a:lvl3pPr marL="593994" indent="0">
              <a:buNone/>
              <a:defRPr sz="1559"/>
            </a:lvl3pPr>
            <a:lvl4pPr marL="890991" indent="0">
              <a:buNone/>
              <a:defRPr sz="1299"/>
            </a:lvl4pPr>
            <a:lvl5pPr marL="1187988" indent="0">
              <a:buNone/>
              <a:defRPr sz="1299"/>
            </a:lvl5pPr>
            <a:lvl6pPr marL="1484986" indent="0">
              <a:buNone/>
              <a:defRPr sz="1299"/>
            </a:lvl6pPr>
            <a:lvl7pPr marL="1781983" indent="0">
              <a:buNone/>
              <a:defRPr sz="1299"/>
            </a:lvl7pPr>
            <a:lvl8pPr marL="2078980" indent="0">
              <a:buNone/>
              <a:defRPr sz="1299"/>
            </a:lvl8pPr>
            <a:lvl9pPr marL="2375977" indent="0">
              <a:buNone/>
              <a:defRPr sz="1299"/>
            </a:lvl9pPr>
          </a:lstStyle>
          <a:p>
            <a:r>
              <a:rPr lang="en-US" smtClean="0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45535" y="1425417"/>
            <a:ext cx="2554418" cy="2640760"/>
          </a:xfrm>
        </p:spPr>
        <p:txBody>
          <a:bodyPr/>
          <a:lstStyle>
            <a:lvl1pPr marL="0" indent="0">
              <a:buNone/>
              <a:defRPr sz="1039"/>
            </a:lvl1pPr>
            <a:lvl2pPr marL="296997" indent="0">
              <a:buNone/>
              <a:defRPr sz="909"/>
            </a:lvl2pPr>
            <a:lvl3pPr marL="593994" indent="0">
              <a:buNone/>
              <a:defRPr sz="780"/>
            </a:lvl3pPr>
            <a:lvl4pPr marL="890991" indent="0">
              <a:buNone/>
              <a:defRPr sz="650"/>
            </a:lvl4pPr>
            <a:lvl5pPr marL="1187988" indent="0">
              <a:buNone/>
              <a:defRPr sz="650"/>
            </a:lvl5pPr>
            <a:lvl6pPr marL="1484986" indent="0">
              <a:buNone/>
              <a:defRPr sz="650"/>
            </a:lvl6pPr>
            <a:lvl7pPr marL="1781983" indent="0">
              <a:buNone/>
              <a:defRPr sz="650"/>
            </a:lvl7pPr>
            <a:lvl8pPr marL="2078980" indent="0">
              <a:buNone/>
              <a:defRPr sz="650"/>
            </a:lvl8pPr>
            <a:lvl9pPr marL="2375977" indent="0">
              <a:buNone/>
              <a:defRPr sz="650"/>
            </a:lvl9pPr>
          </a:lstStyle>
          <a:p>
            <a:pPr lvl="0"/>
            <a:r>
              <a:rPr lang="en-US" smtClean="0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A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15886841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44503" y="252968"/>
            <a:ext cx="6831033" cy="91838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44503" y="1264837"/>
            <a:ext cx="6831033" cy="301471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44502" y="4403833"/>
            <a:ext cx="1782009" cy="2529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F0AF9B7-3856-494F-B3DD-AA532EA0D462}" type="datetimeFigureOut">
              <a:rPr lang="en-AU" smtClean="0"/>
              <a:t>01/08/2024</a:t>
            </a:fld>
            <a:endParaRPr lang="en-A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623513" y="4403833"/>
            <a:ext cx="2673013" cy="2529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A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593527" y="4403833"/>
            <a:ext cx="1782009" cy="25296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78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4EBF4B0-FC0F-4AF0-BD15-2510A8995F92}" type="slidenum">
              <a:rPr lang="en-AU" smtClean="0"/>
              <a:t>‹#›</a:t>
            </a:fld>
            <a:endParaRPr lang="en-AU"/>
          </a:p>
        </p:txBody>
      </p:sp>
    </p:spTree>
    <p:extLst>
      <p:ext uri="{BB962C8B-B14F-4D97-AF65-F5344CB8AC3E}">
        <p14:creationId xmlns:p14="http://schemas.microsoft.com/office/powerpoint/2010/main" val="38182578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593994" rtl="0" eaLnBrk="1" latinLnBrk="0" hangingPunct="1">
        <a:lnSpc>
          <a:spcPct val="90000"/>
        </a:lnSpc>
        <a:spcBef>
          <a:spcPct val="0"/>
        </a:spcBef>
        <a:buNone/>
        <a:defRPr sz="2858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48499" indent="-148499" algn="l" defTabSz="593994" rtl="0" eaLnBrk="1" latinLnBrk="0" hangingPunct="1">
        <a:lnSpc>
          <a:spcPct val="90000"/>
        </a:lnSpc>
        <a:spcBef>
          <a:spcPts val="650"/>
        </a:spcBef>
        <a:buFont typeface="Arial" panose="020B0604020202020204" pitchFamily="34" charset="0"/>
        <a:buChar char="•"/>
        <a:defRPr sz="1819" kern="1200">
          <a:solidFill>
            <a:schemeClr val="tx1"/>
          </a:solidFill>
          <a:latin typeface="+mn-lt"/>
          <a:ea typeface="+mn-ea"/>
          <a:cs typeface="+mn-cs"/>
        </a:defRPr>
      </a:lvl1pPr>
      <a:lvl2pPr marL="445496" indent="-148499" algn="l" defTabSz="593994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559" kern="1200">
          <a:solidFill>
            <a:schemeClr val="tx1"/>
          </a:solidFill>
          <a:latin typeface="+mn-lt"/>
          <a:ea typeface="+mn-ea"/>
          <a:cs typeface="+mn-cs"/>
        </a:defRPr>
      </a:lvl2pPr>
      <a:lvl3pPr marL="742493" indent="-148499" algn="l" defTabSz="593994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299" kern="1200">
          <a:solidFill>
            <a:schemeClr val="tx1"/>
          </a:solidFill>
          <a:latin typeface="+mn-lt"/>
          <a:ea typeface="+mn-ea"/>
          <a:cs typeface="+mn-cs"/>
        </a:defRPr>
      </a:lvl3pPr>
      <a:lvl4pPr marL="1039490" indent="-148499" algn="l" defTabSz="593994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69" kern="1200">
          <a:solidFill>
            <a:schemeClr val="tx1"/>
          </a:solidFill>
          <a:latin typeface="+mn-lt"/>
          <a:ea typeface="+mn-ea"/>
          <a:cs typeface="+mn-cs"/>
        </a:defRPr>
      </a:lvl4pPr>
      <a:lvl5pPr marL="1336487" indent="-148499" algn="l" defTabSz="593994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69" kern="1200">
          <a:solidFill>
            <a:schemeClr val="tx1"/>
          </a:solidFill>
          <a:latin typeface="+mn-lt"/>
          <a:ea typeface="+mn-ea"/>
          <a:cs typeface="+mn-cs"/>
        </a:defRPr>
      </a:lvl5pPr>
      <a:lvl6pPr marL="1633484" indent="-148499" algn="l" defTabSz="593994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69" kern="1200">
          <a:solidFill>
            <a:schemeClr val="tx1"/>
          </a:solidFill>
          <a:latin typeface="+mn-lt"/>
          <a:ea typeface="+mn-ea"/>
          <a:cs typeface="+mn-cs"/>
        </a:defRPr>
      </a:lvl6pPr>
      <a:lvl7pPr marL="1930481" indent="-148499" algn="l" defTabSz="593994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69" kern="1200">
          <a:solidFill>
            <a:schemeClr val="tx1"/>
          </a:solidFill>
          <a:latin typeface="+mn-lt"/>
          <a:ea typeface="+mn-ea"/>
          <a:cs typeface="+mn-cs"/>
        </a:defRPr>
      </a:lvl7pPr>
      <a:lvl8pPr marL="2227478" indent="-148499" algn="l" defTabSz="593994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69" kern="1200">
          <a:solidFill>
            <a:schemeClr val="tx1"/>
          </a:solidFill>
          <a:latin typeface="+mn-lt"/>
          <a:ea typeface="+mn-ea"/>
          <a:cs typeface="+mn-cs"/>
        </a:defRPr>
      </a:lvl8pPr>
      <a:lvl9pPr marL="2524476" indent="-148499" algn="l" defTabSz="593994" rtl="0" eaLnBrk="1" latinLnBrk="0" hangingPunct="1">
        <a:lnSpc>
          <a:spcPct val="90000"/>
        </a:lnSpc>
        <a:spcBef>
          <a:spcPts val="325"/>
        </a:spcBef>
        <a:buFont typeface="Arial" panose="020B0604020202020204" pitchFamily="34" charset="0"/>
        <a:buChar char="•"/>
        <a:defRPr sz="1169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593994" rtl="0" eaLnBrk="1" latinLnBrk="0" hangingPunct="1">
        <a:defRPr sz="1169" kern="1200">
          <a:solidFill>
            <a:schemeClr val="tx1"/>
          </a:solidFill>
          <a:latin typeface="+mn-lt"/>
          <a:ea typeface="+mn-ea"/>
          <a:cs typeface="+mn-cs"/>
        </a:defRPr>
      </a:lvl1pPr>
      <a:lvl2pPr marL="296997" algn="l" defTabSz="593994" rtl="0" eaLnBrk="1" latinLnBrk="0" hangingPunct="1">
        <a:defRPr sz="1169" kern="1200">
          <a:solidFill>
            <a:schemeClr val="tx1"/>
          </a:solidFill>
          <a:latin typeface="+mn-lt"/>
          <a:ea typeface="+mn-ea"/>
          <a:cs typeface="+mn-cs"/>
        </a:defRPr>
      </a:lvl2pPr>
      <a:lvl3pPr marL="593994" algn="l" defTabSz="593994" rtl="0" eaLnBrk="1" latinLnBrk="0" hangingPunct="1">
        <a:defRPr sz="1169" kern="1200">
          <a:solidFill>
            <a:schemeClr val="tx1"/>
          </a:solidFill>
          <a:latin typeface="+mn-lt"/>
          <a:ea typeface="+mn-ea"/>
          <a:cs typeface="+mn-cs"/>
        </a:defRPr>
      </a:lvl3pPr>
      <a:lvl4pPr marL="890991" algn="l" defTabSz="593994" rtl="0" eaLnBrk="1" latinLnBrk="0" hangingPunct="1">
        <a:defRPr sz="1169" kern="1200">
          <a:solidFill>
            <a:schemeClr val="tx1"/>
          </a:solidFill>
          <a:latin typeface="+mn-lt"/>
          <a:ea typeface="+mn-ea"/>
          <a:cs typeface="+mn-cs"/>
        </a:defRPr>
      </a:lvl4pPr>
      <a:lvl5pPr marL="1187988" algn="l" defTabSz="593994" rtl="0" eaLnBrk="1" latinLnBrk="0" hangingPunct="1">
        <a:defRPr sz="1169" kern="1200">
          <a:solidFill>
            <a:schemeClr val="tx1"/>
          </a:solidFill>
          <a:latin typeface="+mn-lt"/>
          <a:ea typeface="+mn-ea"/>
          <a:cs typeface="+mn-cs"/>
        </a:defRPr>
      </a:lvl5pPr>
      <a:lvl6pPr marL="1484986" algn="l" defTabSz="593994" rtl="0" eaLnBrk="1" latinLnBrk="0" hangingPunct="1">
        <a:defRPr sz="1169" kern="1200">
          <a:solidFill>
            <a:schemeClr val="tx1"/>
          </a:solidFill>
          <a:latin typeface="+mn-lt"/>
          <a:ea typeface="+mn-ea"/>
          <a:cs typeface="+mn-cs"/>
        </a:defRPr>
      </a:lvl6pPr>
      <a:lvl7pPr marL="1781983" algn="l" defTabSz="593994" rtl="0" eaLnBrk="1" latinLnBrk="0" hangingPunct="1">
        <a:defRPr sz="1169" kern="1200">
          <a:solidFill>
            <a:schemeClr val="tx1"/>
          </a:solidFill>
          <a:latin typeface="+mn-lt"/>
          <a:ea typeface="+mn-ea"/>
          <a:cs typeface="+mn-cs"/>
        </a:defRPr>
      </a:lvl7pPr>
      <a:lvl8pPr marL="2078980" algn="l" defTabSz="593994" rtl="0" eaLnBrk="1" latinLnBrk="0" hangingPunct="1">
        <a:defRPr sz="1169" kern="1200">
          <a:solidFill>
            <a:schemeClr val="tx1"/>
          </a:solidFill>
          <a:latin typeface="+mn-lt"/>
          <a:ea typeface="+mn-ea"/>
          <a:cs typeface="+mn-cs"/>
        </a:defRPr>
      </a:lvl8pPr>
      <a:lvl9pPr marL="2375977" algn="l" defTabSz="593994" rtl="0" eaLnBrk="1" latinLnBrk="0" hangingPunct="1">
        <a:defRPr sz="1169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0" name="Rectangle 49"/>
          <p:cNvSpPr/>
          <p:nvPr/>
        </p:nvSpPr>
        <p:spPr>
          <a:xfrm>
            <a:off x="2318869" y="109233"/>
            <a:ext cx="3266384" cy="329184"/>
          </a:xfrm>
          <a:prstGeom prst="rect">
            <a:avLst/>
          </a:prstGeom>
          <a:solidFill>
            <a:schemeClr val="accent4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36000" tIns="36000" rIns="36000" bIns="36000" rtlCol="0" anchor="ctr"/>
          <a:lstStyle/>
          <a:p>
            <a:pPr algn="ctr"/>
            <a:r>
              <a:rPr lang="en-AU" sz="12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ASDEFCON (Services</a:t>
            </a:r>
            <a:r>
              <a:rPr lang="en-AU" sz="1200" b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) </a:t>
            </a:r>
            <a:r>
              <a:rPr lang="en-AU" sz="1200" b="1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V4.1 </a:t>
            </a:r>
            <a:r>
              <a:rPr lang="en-AU" sz="12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Template</a:t>
            </a:r>
            <a:endParaRPr lang="en-AU" sz="1200" b="1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54" name="Elbow Connector 53"/>
          <p:cNvCxnSpPr>
            <a:stCxn id="50" idx="2"/>
            <a:endCxn id="91" idx="0"/>
          </p:cNvCxnSpPr>
          <p:nvPr/>
        </p:nvCxnSpPr>
        <p:spPr>
          <a:xfrm rot="5400000">
            <a:off x="2451810" y="-737104"/>
            <a:ext cx="324731" cy="2675772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56" name="Elbow Connector 55"/>
          <p:cNvCxnSpPr>
            <a:stCxn id="50" idx="2"/>
            <a:endCxn id="93" idx="0"/>
          </p:cNvCxnSpPr>
          <p:nvPr/>
        </p:nvCxnSpPr>
        <p:spPr>
          <a:xfrm rot="16200000" flipH="1">
            <a:off x="5057028" y="-666550"/>
            <a:ext cx="324729" cy="2534662"/>
          </a:xfrm>
          <a:prstGeom prst="bentConnector3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8" name="Rectangle 57"/>
          <p:cNvSpPr/>
          <p:nvPr/>
        </p:nvSpPr>
        <p:spPr>
          <a:xfrm>
            <a:off x="397687" y="1346543"/>
            <a:ext cx="2016000" cy="2880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Cover Page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0" name="Rectangle 59"/>
          <p:cNvSpPr/>
          <p:nvPr/>
        </p:nvSpPr>
        <p:spPr>
          <a:xfrm>
            <a:off x="397687" y="1733458"/>
            <a:ext cx="2016000" cy="2880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General Information for Users Page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2" name="Rectangle 61"/>
          <p:cNvSpPr/>
          <p:nvPr/>
        </p:nvSpPr>
        <p:spPr>
          <a:xfrm>
            <a:off x="397687" y="2113153"/>
            <a:ext cx="2016000" cy="2880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Cover Letter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4" name="Rectangle 63"/>
          <p:cNvSpPr/>
          <p:nvPr/>
        </p:nvSpPr>
        <p:spPr>
          <a:xfrm>
            <a:off x="180078" y="1075027"/>
            <a:ext cx="98854" cy="11121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cxnSp>
        <p:nvCxnSpPr>
          <p:cNvPr id="65" name="Elbow Connector 64"/>
          <p:cNvCxnSpPr>
            <a:stCxn id="58" idx="1"/>
            <a:endCxn id="64" idx="2"/>
          </p:cNvCxnSpPr>
          <p:nvPr/>
        </p:nvCxnSpPr>
        <p:spPr>
          <a:xfrm rot="10800000">
            <a:off x="229505" y="1186237"/>
            <a:ext cx="168182" cy="30430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6" name="Elbow Connector 65"/>
          <p:cNvCxnSpPr>
            <a:stCxn id="60" idx="1"/>
            <a:endCxn id="64" idx="2"/>
          </p:cNvCxnSpPr>
          <p:nvPr/>
        </p:nvCxnSpPr>
        <p:spPr>
          <a:xfrm rot="10800000">
            <a:off x="229505" y="1186238"/>
            <a:ext cx="168182" cy="691221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67" name="Elbow Connector 66"/>
          <p:cNvCxnSpPr>
            <a:stCxn id="62" idx="1"/>
            <a:endCxn id="64" idx="2"/>
          </p:cNvCxnSpPr>
          <p:nvPr/>
        </p:nvCxnSpPr>
        <p:spPr>
          <a:xfrm rot="10800000">
            <a:off x="229505" y="1186237"/>
            <a:ext cx="168182" cy="107091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8" name="Rectangle 67"/>
          <p:cNvSpPr/>
          <p:nvPr/>
        </p:nvSpPr>
        <p:spPr>
          <a:xfrm>
            <a:off x="2867378" y="1346546"/>
            <a:ext cx="2196000" cy="432000"/>
          </a:xfrm>
          <a:prstGeom prst="rect">
            <a:avLst/>
          </a:prstGeom>
          <a:solidFill>
            <a:srgbClr val="66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38163" indent="-538163"/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Annex A:  Tenderer’s Deed of Undertaking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69" name="Rectangle 68"/>
          <p:cNvSpPr/>
          <p:nvPr/>
        </p:nvSpPr>
        <p:spPr>
          <a:xfrm>
            <a:off x="5521625" y="1346542"/>
            <a:ext cx="2169312" cy="288000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Attachment A: Statement of Work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0" name="Rectangle 69"/>
          <p:cNvSpPr/>
          <p:nvPr/>
        </p:nvSpPr>
        <p:spPr>
          <a:xfrm>
            <a:off x="5521625" y="1733270"/>
            <a:ext cx="2169312" cy="288000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Attachment B: Payment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1" name="Rectangle 70"/>
          <p:cNvSpPr/>
          <p:nvPr/>
        </p:nvSpPr>
        <p:spPr>
          <a:xfrm>
            <a:off x="5521625" y="2119998"/>
            <a:ext cx="2169312" cy="432000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39750" indent="-539750"/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Attachment C: Contract Material Rights</a:t>
            </a:r>
            <a:b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  Schedule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2" name="Rectangle 71"/>
          <p:cNvSpPr/>
          <p:nvPr/>
        </p:nvSpPr>
        <p:spPr>
          <a:xfrm>
            <a:off x="5521625" y="2650726"/>
            <a:ext cx="2169312" cy="432000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39750" indent="-539750"/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Attachment D: Confidential Information</a:t>
            </a:r>
            <a:b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  and Reporting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4" name="Rectangle 73"/>
          <p:cNvSpPr/>
          <p:nvPr/>
        </p:nvSpPr>
        <p:spPr>
          <a:xfrm>
            <a:off x="5531464" y="3181451"/>
            <a:ext cx="2169312" cy="432000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39750" indent="-539750"/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Attachment E: Security Classification </a:t>
            </a:r>
            <a:b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  and Categorisation </a:t>
            </a:r>
            <a:b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       Guide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5" name="Rectangle 74"/>
          <p:cNvSpPr/>
          <p:nvPr/>
        </p:nvSpPr>
        <p:spPr>
          <a:xfrm>
            <a:off x="2867378" y="1878284"/>
            <a:ext cx="2196000" cy="288000"/>
          </a:xfrm>
          <a:prstGeom prst="rect">
            <a:avLst/>
          </a:prstGeom>
          <a:solidFill>
            <a:srgbClr val="66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39750" indent="-539750"/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Annex B: Statement of Non-compliance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6" name="Rectangle 75"/>
          <p:cNvSpPr/>
          <p:nvPr/>
        </p:nvSpPr>
        <p:spPr>
          <a:xfrm>
            <a:off x="2867378" y="2286435"/>
            <a:ext cx="2196000" cy="432000"/>
          </a:xfrm>
          <a:prstGeom prst="rect">
            <a:avLst/>
          </a:prstGeom>
          <a:solidFill>
            <a:srgbClr val="66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39750" indent="-539750"/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Annex C:  Information to be provided by Tenderers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7" name="Rectangle 76"/>
          <p:cNvSpPr/>
          <p:nvPr/>
        </p:nvSpPr>
        <p:spPr>
          <a:xfrm>
            <a:off x="2867378" y="2832989"/>
            <a:ext cx="2196000" cy="432000"/>
          </a:xfrm>
          <a:prstGeom prst="rect">
            <a:avLst/>
          </a:prstGeom>
          <a:solidFill>
            <a:srgbClr val="66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39750" indent="-539750"/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Annex D:  Employer Sponsored Superannuation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9" name="Rectangle 78"/>
          <p:cNvSpPr/>
          <p:nvPr/>
        </p:nvSpPr>
        <p:spPr>
          <a:xfrm>
            <a:off x="2667913" y="1079143"/>
            <a:ext cx="98854" cy="11121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cxnSp>
        <p:nvCxnSpPr>
          <p:cNvPr id="80" name="Elbow Connector 79"/>
          <p:cNvCxnSpPr>
            <a:stCxn id="68" idx="1"/>
            <a:endCxn id="79" idx="2"/>
          </p:cNvCxnSpPr>
          <p:nvPr/>
        </p:nvCxnSpPr>
        <p:spPr>
          <a:xfrm rot="10800000">
            <a:off x="2717340" y="1190354"/>
            <a:ext cx="150038" cy="372193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1" name="Elbow Connector 80"/>
          <p:cNvCxnSpPr>
            <a:stCxn id="75" idx="1"/>
            <a:endCxn id="79" idx="2"/>
          </p:cNvCxnSpPr>
          <p:nvPr/>
        </p:nvCxnSpPr>
        <p:spPr>
          <a:xfrm rot="10800000">
            <a:off x="2717340" y="1190354"/>
            <a:ext cx="150038" cy="831931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2" name="Elbow Connector 81"/>
          <p:cNvCxnSpPr>
            <a:stCxn id="76" idx="1"/>
            <a:endCxn id="79" idx="2"/>
          </p:cNvCxnSpPr>
          <p:nvPr/>
        </p:nvCxnSpPr>
        <p:spPr>
          <a:xfrm rot="10800000">
            <a:off x="2717340" y="1190353"/>
            <a:ext cx="150038" cy="1312082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3" name="Elbow Connector 82"/>
          <p:cNvCxnSpPr>
            <a:stCxn id="77" idx="1"/>
            <a:endCxn id="79" idx="2"/>
          </p:cNvCxnSpPr>
          <p:nvPr/>
        </p:nvCxnSpPr>
        <p:spPr>
          <a:xfrm rot="10800000">
            <a:off x="2717340" y="1190353"/>
            <a:ext cx="150038" cy="185863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5" name="Elbow Connector 84"/>
          <p:cNvCxnSpPr>
            <a:stCxn id="69" idx="1"/>
            <a:endCxn id="48" idx="2"/>
          </p:cNvCxnSpPr>
          <p:nvPr/>
        </p:nvCxnSpPr>
        <p:spPr>
          <a:xfrm rot="10800000">
            <a:off x="5355687" y="1186238"/>
            <a:ext cx="165939" cy="304305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6" name="Elbow Connector 85"/>
          <p:cNvCxnSpPr>
            <a:stCxn id="70" idx="1"/>
            <a:endCxn id="48" idx="2"/>
          </p:cNvCxnSpPr>
          <p:nvPr/>
        </p:nvCxnSpPr>
        <p:spPr>
          <a:xfrm rot="10800000">
            <a:off x="5355687" y="1186238"/>
            <a:ext cx="165939" cy="691033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7" name="Elbow Connector 86"/>
          <p:cNvCxnSpPr>
            <a:stCxn id="71" idx="1"/>
            <a:endCxn id="48" idx="2"/>
          </p:cNvCxnSpPr>
          <p:nvPr/>
        </p:nvCxnSpPr>
        <p:spPr>
          <a:xfrm rot="10800000">
            <a:off x="5355687" y="1186238"/>
            <a:ext cx="165939" cy="1149761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8" name="Elbow Connector 87"/>
          <p:cNvCxnSpPr>
            <a:stCxn id="72" idx="1"/>
            <a:endCxn id="48" idx="2"/>
          </p:cNvCxnSpPr>
          <p:nvPr/>
        </p:nvCxnSpPr>
        <p:spPr>
          <a:xfrm rot="10800000">
            <a:off x="5355687" y="1186238"/>
            <a:ext cx="165939" cy="1680489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89" name="Elbow Connector 88"/>
          <p:cNvCxnSpPr>
            <a:endCxn id="48" idx="2"/>
          </p:cNvCxnSpPr>
          <p:nvPr/>
        </p:nvCxnSpPr>
        <p:spPr>
          <a:xfrm rot="10800000">
            <a:off x="5355687" y="1186237"/>
            <a:ext cx="165939" cy="2211216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0" name="Elbow Connector 89"/>
          <p:cNvCxnSpPr>
            <a:stCxn id="74" idx="1"/>
            <a:endCxn id="48" idx="2"/>
          </p:cNvCxnSpPr>
          <p:nvPr/>
        </p:nvCxnSpPr>
        <p:spPr>
          <a:xfrm rot="10800000">
            <a:off x="5355686" y="1186237"/>
            <a:ext cx="175778" cy="2211214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91" name="Rectangle 90"/>
          <p:cNvSpPr/>
          <p:nvPr/>
        </p:nvSpPr>
        <p:spPr>
          <a:xfrm>
            <a:off x="138890" y="763148"/>
            <a:ext cx="2274797" cy="432000"/>
          </a:xfrm>
          <a:prstGeom prst="rect">
            <a:avLst/>
          </a:prstGeom>
          <a:solidFill>
            <a:schemeClr val="bg1">
              <a:lumMod val="75000"/>
            </a:schemeClr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1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Preliminary </a:t>
            </a:r>
            <a:r>
              <a:rPr lang="en-AU" sz="1100" b="1" dirty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Pages</a:t>
            </a:r>
          </a:p>
        </p:txBody>
      </p:sp>
      <p:sp>
        <p:nvSpPr>
          <p:cNvPr id="92" name="Rectangle 91"/>
          <p:cNvSpPr/>
          <p:nvPr/>
        </p:nvSpPr>
        <p:spPr>
          <a:xfrm>
            <a:off x="2614360" y="763147"/>
            <a:ext cx="2447790" cy="432000"/>
          </a:xfrm>
          <a:prstGeom prst="rect">
            <a:avLst/>
          </a:prstGeom>
          <a:solidFill>
            <a:srgbClr val="66FF99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1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Conditions of Tender</a:t>
            </a:r>
            <a:br>
              <a:rPr lang="en-AU" sz="11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(Part 1)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94" name="Rectangle 93"/>
          <p:cNvSpPr/>
          <p:nvPr/>
        </p:nvSpPr>
        <p:spPr>
          <a:xfrm>
            <a:off x="5537448" y="3719575"/>
            <a:ext cx="2169312" cy="288000"/>
          </a:xfrm>
          <a:prstGeom prst="rect">
            <a:avLst/>
          </a:prstGeom>
          <a:solidFill>
            <a:srgbClr val="FFCCCC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marL="539750" indent="-539750"/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Attachment F: Glossary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95" name="Elbow Connector 94"/>
          <p:cNvCxnSpPr>
            <a:stCxn id="94" idx="1"/>
            <a:endCxn id="48" idx="2"/>
          </p:cNvCxnSpPr>
          <p:nvPr/>
        </p:nvCxnSpPr>
        <p:spPr>
          <a:xfrm rot="10800000">
            <a:off x="5355686" y="1186237"/>
            <a:ext cx="181762" cy="2677338"/>
          </a:xfrm>
          <a:prstGeom prst="bentConnector2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8" name="Rectangle 47"/>
          <p:cNvSpPr/>
          <p:nvPr/>
        </p:nvSpPr>
        <p:spPr>
          <a:xfrm>
            <a:off x="5306259" y="1075027"/>
            <a:ext cx="98854" cy="111210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AU"/>
          </a:p>
        </p:txBody>
      </p:sp>
      <p:sp>
        <p:nvSpPr>
          <p:cNvPr id="93" name="Rectangle 92"/>
          <p:cNvSpPr/>
          <p:nvPr/>
        </p:nvSpPr>
        <p:spPr>
          <a:xfrm>
            <a:off x="5262828" y="763146"/>
            <a:ext cx="2447790" cy="432000"/>
          </a:xfrm>
          <a:prstGeom prst="rect">
            <a:avLst/>
          </a:prstGeom>
          <a:solidFill>
            <a:srgbClr val="FF7C80"/>
          </a:solidFill>
          <a:ln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AU" sz="11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Conditions of Contract</a:t>
            </a:r>
            <a:br>
              <a:rPr lang="en-AU" sz="1100" b="1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</a:br>
            <a:r>
              <a:rPr lang="en-AU" sz="900" dirty="0" smtClean="0">
                <a:solidFill>
                  <a:schemeClr val="tx1"/>
                </a:solidFill>
                <a:latin typeface="Arial" panose="020B0604020202020204" pitchFamily="34" charset="0"/>
                <a:cs typeface="Arial" panose="020B0604020202020204" pitchFamily="34" charset="0"/>
              </a:rPr>
              <a:t>(Part 2)</a:t>
            </a:r>
            <a:endParaRPr lang="en-AU" sz="900" dirty="0">
              <a:solidFill>
                <a:schemeClr val="tx1"/>
              </a:solidFill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cxnSp>
        <p:nvCxnSpPr>
          <p:cNvPr id="4" name="Straight Connector 3"/>
          <p:cNvCxnSpPr/>
          <p:nvPr/>
        </p:nvCxnSpPr>
        <p:spPr>
          <a:xfrm>
            <a:off x="3952061" y="602377"/>
            <a:ext cx="0" cy="160769"/>
          </a:xfrm>
          <a:prstGeom prst="line">
            <a:avLst/>
          </a:prstGeom>
          <a:ln>
            <a:solidFill>
              <a:schemeClr val="tx1"/>
            </a:solidFill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47020237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49</TotalTime>
  <Words>105</Words>
  <Application>Microsoft Office PowerPoint</Application>
  <PresentationFormat>Custom</PresentationFormat>
  <Paragraphs>17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>Defence</Company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DAE3-</dc:creator>
  <cp:lastModifiedBy>Laursen, Christian MR</cp:lastModifiedBy>
  <cp:revision>10</cp:revision>
  <dcterms:created xsi:type="dcterms:W3CDTF">2019-10-14T04:36:15Z</dcterms:created>
  <dcterms:modified xsi:type="dcterms:W3CDTF">2024-08-01T06:10:38Z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Checked by">
    <vt:lpwstr>32123</vt:lpwstr>
  </property>
  <property fmtid="{D5CDD505-2E9C-101B-9397-08002B2CF9AE}" pid="3" name="Objective-Id">
    <vt:lpwstr>BM77592467</vt:lpwstr>
  </property>
  <property fmtid="{D5CDD505-2E9C-101B-9397-08002B2CF9AE}" pid="4" name="Objective-Title">
    <vt:lpwstr>ASDEFCON_Services_V4.0_map</vt:lpwstr>
  </property>
  <property fmtid="{D5CDD505-2E9C-101B-9397-08002B2CF9AE}" pid="5" name="Objective-Comment">
    <vt:lpwstr/>
  </property>
  <property fmtid="{D5CDD505-2E9C-101B-9397-08002B2CF9AE}" pid="6" name="Objective-CreationStamp">
    <vt:filetime>2024-07-19T04:38:21Z</vt:filetime>
  </property>
  <property fmtid="{D5CDD505-2E9C-101B-9397-08002B2CF9AE}" pid="7" name="Objective-IsApproved">
    <vt:bool>false</vt:bool>
  </property>
  <property fmtid="{D5CDD505-2E9C-101B-9397-08002B2CF9AE}" pid="8" name="Objective-IsPublished">
    <vt:bool>false</vt:bool>
  </property>
  <property fmtid="{D5CDD505-2E9C-101B-9397-08002B2CF9AE}" pid="9" name="Objective-DatePublished">
    <vt:lpwstr/>
  </property>
  <property fmtid="{D5CDD505-2E9C-101B-9397-08002B2CF9AE}" pid="10" name="Objective-ModificationStamp">
    <vt:filetime>2024-08-01T06:10:11Z</vt:filetime>
  </property>
  <property fmtid="{D5CDD505-2E9C-101B-9397-08002B2CF9AE}" pid="11" name="Objective-Owner">
    <vt:lpwstr>Prabhu, Akshata MS</vt:lpwstr>
  </property>
  <property fmtid="{D5CDD505-2E9C-101B-9397-08002B2CF9AE}" pid="12" name="Objective-Path">
    <vt:lpwstr>Objective Global Folder - PROD:Defence Business Units:Capability Acquisition and Sustainment Group:Commercial Division:CPP : Commercial Policy and Practice:Commercial Policy Practice (CPP):03 ASDEFCON &amp; Contracting Initiatives (ACI) Directorate:01 ASDEFCO</vt:lpwstr>
  </property>
  <property fmtid="{D5CDD505-2E9C-101B-9397-08002B2CF9AE}" pid="13" name="Objective-Parent">
    <vt:lpwstr>02 Working</vt:lpwstr>
  </property>
  <property fmtid="{D5CDD505-2E9C-101B-9397-08002B2CF9AE}" pid="14" name="Objective-State">
    <vt:lpwstr>Being Edited</vt:lpwstr>
  </property>
  <property fmtid="{D5CDD505-2E9C-101B-9397-08002B2CF9AE}" pid="15" name="Objective-Version">
    <vt:lpwstr>0.2</vt:lpwstr>
  </property>
  <property fmtid="{D5CDD505-2E9C-101B-9397-08002B2CF9AE}" pid="16" name="Objective-VersionNumber">
    <vt:i4>2</vt:i4>
  </property>
  <property fmtid="{D5CDD505-2E9C-101B-9397-08002B2CF9AE}" pid="17" name="Objective-VersionComment">
    <vt:lpwstr/>
  </property>
  <property fmtid="{D5CDD505-2E9C-101B-9397-08002B2CF9AE}" pid="18" name="Objective-FileNumber">
    <vt:lpwstr/>
  </property>
  <property fmtid="{D5CDD505-2E9C-101B-9397-08002B2CF9AE}" pid="19" name="Objective-Classification">
    <vt:lpwstr>[Inherited - Official]</vt:lpwstr>
  </property>
  <property fmtid="{D5CDD505-2E9C-101B-9397-08002B2CF9AE}" pid="20" name="Objective-Caveats">
    <vt:lpwstr/>
  </property>
  <property fmtid="{D5CDD505-2E9C-101B-9397-08002B2CF9AE}" pid="21" name="Objective-Document Type [system]">
    <vt:lpwstr/>
  </property>
  <property fmtid="{D5CDD505-2E9C-101B-9397-08002B2CF9AE}" pid="22" name="Objective-Reason for Security Classification Change [system]">
    <vt:lpwstr/>
  </property>
</Properties>
</file>

<file path=docProps/thumbnail.jpeg>
</file>